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7"/>
  </p:notesMasterIdLst>
  <p:sldIdLst>
    <p:sldId id="256" r:id="rId2"/>
    <p:sldId id="258" r:id="rId3"/>
    <p:sldId id="259" r:id="rId4"/>
    <p:sldId id="308" r:id="rId5"/>
    <p:sldId id="309" r:id="rId6"/>
    <p:sldId id="319" r:id="rId7"/>
    <p:sldId id="261" r:id="rId8"/>
    <p:sldId id="310" r:id="rId9"/>
    <p:sldId id="311" r:id="rId10"/>
    <p:sldId id="320" r:id="rId11"/>
    <p:sldId id="321" r:id="rId12"/>
    <p:sldId id="260" r:id="rId13"/>
    <p:sldId id="257" r:id="rId14"/>
    <p:sldId id="313" r:id="rId15"/>
    <p:sldId id="314" r:id="rId16"/>
    <p:sldId id="315" r:id="rId17"/>
    <p:sldId id="316" r:id="rId18"/>
    <p:sldId id="317" r:id="rId19"/>
    <p:sldId id="318" r:id="rId20"/>
    <p:sldId id="312" r:id="rId21"/>
    <p:sldId id="266" r:id="rId22"/>
    <p:sldId id="265" r:id="rId23"/>
    <p:sldId id="262" r:id="rId24"/>
    <p:sldId id="270" r:id="rId25"/>
    <p:sldId id="286" r:id="rId26"/>
  </p:sldIdLst>
  <p:sldSz cx="9144000" cy="5143500" type="screen16x9"/>
  <p:notesSz cx="6858000" cy="9144000"/>
  <p:embeddedFontLst>
    <p:embeddedFont>
      <p:font typeface="Open Sans" panose="020B0604020202020204" charset="0"/>
      <p:regular r:id="rId28"/>
      <p:bold r:id="rId29"/>
      <p:italic r:id="rId30"/>
      <p:boldItalic r:id="rId31"/>
    </p:embeddedFont>
    <p:embeddedFont>
      <p:font typeface="Montserrat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7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223BF7-7ED0-4FEB-8B96-875EC334A487}">
  <a:tblStyle styleId="{ED223BF7-7ED0-4FEB-8B96-875EC334A48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4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892023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5863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a120be74a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a120be74a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4397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a120be74a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a120be74a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6660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a9e355c63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a9e355c63c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896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9e355c63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9e355c63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03307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9e355c63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9e355c63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64644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9e355c63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9e355c63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5455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9e355c63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9e355c63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9367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9e355c63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9e355c63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399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9e355c63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9e355c63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94272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9e355c63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9e355c63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4099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a120be74a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a120be74a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90528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9e355c63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9e355c63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52975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a9e355c63c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a9e355c63c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65119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a9e355c63c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a9e355c63c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10878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a9e355c63c_0_7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a9e355c63c_0_7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50333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a9e355c63c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a9e355c63c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35366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a120be74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a120be74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7218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a9e355c63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a9e355c63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2798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a9e355c63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a9e355c63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1399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a9e355c63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a9e355c63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0623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a120be74a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a120be74a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373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a120be74a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a120be74a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261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a120be74a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a120be74a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5370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a120be74a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a120be74a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488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930048" y="888967"/>
            <a:ext cx="2096658" cy="2096658"/>
            <a:chOff x="2125225" y="882100"/>
            <a:chExt cx="4498300" cy="4498300"/>
          </a:xfrm>
        </p:grpSpPr>
        <p:sp>
          <p:nvSpPr>
            <p:cNvPr id="10" name="Google Shape;10;p2"/>
            <p:cNvSpPr/>
            <p:nvPr/>
          </p:nvSpPr>
          <p:spPr>
            <a:xfrm>
              <a:off x="2125225" y="882100"/>
              <a:ext cx="4498300" cy="4498300"/>
            </a:xfrm>
            <a:custGeom>
              <a:avLst/>
              <a:gdLst/>
              <a:ahLst/>
              <a:cxnLst/>
              <a:rect l="l" t="t" r="r" b="b"/>
              <a:pathLst>
                <a:path w="179932" h="179932" extrusionOk="0">
                  <a:moveTo>
                    <a:pt x="90015" y="1"/>
                  </a:moveTo>
                  <a:cubicBezTo>
                    <a:pt x="40328" y="1"/>
                    <a:pt x="1" y="40328"/>
                    <a:pt x="1" y="89918"/>
                  </a:cubicBezTo>
                  <a:cubicBezTo>
                    <a:pt x="1" y="139604"/>
                    <a:pt x="40328" y="179932"/>
                    <a:pt x="90015" y="179932"/>
                  </a:cubicBezTo>
                  <a:cubicBezTo>
                    <a:pt x="139604" y="179932"/>
                    <a:pt x="179932" y="139604"/>
                    <a:pt x="179932" y="89918"/>
                  </a:cubicBezTo>
                  <a:cubicBezTo>
                    <a:pt x="179932" y="40328"/>
                    <a:pt x="139604" y="1"/>
                    <a:pt x="900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901875" y="2235400"/>
              <a:ext cx="933450" cy="1736400"/>
            </a:xfrm>
            <a:custGeom>
              <a:avLst/>
              <a:gdLst/>
              <a:ahLst/>
              <a:cxnLst/>
              <a:rect l="l" t="t" r="r" b="b"/>
              <a:pathLst>
                <a:path w="37338" h="69456" extrusionOk="0">
                  <a:moveTo>
                    <a:pt x="18668" y="1"/>
                  </a:moveTo>
                  <a:cubicBezTo>
                    <a:pt x="16719" y="1"/>
                    <a:pt x="14651" y="715"/>
                    <a:pt x="12832" y="1536"/>
                  </a:cubicBezTo>
                  <a:cubicBezTo>
                    <a:pt x="10806" y="2501"/>
                    <a:pt x="8877" y="3562"/>
                    <a:pt x="7043" y="4720"/>
                  </a:cubicBezTo>
                  <a:cubicBezTo>
                    <a:pt x="3570" y="6843"/>
                    <a:pt x="1" y="10219"/>
                    <a:pt x="579" y="14175"/>
                  </a:cubicBezTo>
                  <a:cubicBezTo>
                    <a:pt x="965" y="17069"/>
                    <a:pt x="3377" y="19095"/>
                    <a:pt x="5114" y="21411"/>
                  </a:cubicBezTo>
                  <a:cubicBezTo>
                    <a:pt x="6947" y="23823"/>
                    <a:pt x="8105" y="26717"/>
                    <a:pt x="8491" y="29708"/>
                  </a:cubicBezTo>
                  <a:cubicBezTo>
                    <a:pt x="8973" y="33567"/>
                    <a:pt x="8105" y="37812"/>
                    <a:pt x="10903" y="40803"/>
                  </a:cubicBezTo>
                  <a:cubicBezTo>
                    <a:pt x="13990" y="44083"/>
                    <a:pt x="16691" y="46206"/>
                    <a:pt x="17367" y="51030"/>
                  </a:cubicBezTo>
                  <a:cubicBezTo>
                    <a:pt x="18042" y="55564"/>
                    <a:pt x="17174" y="60195"/>
                    <a:pt x="17656" y="64729"/>
                  </a:cubicBezTo>
                  <a:cubicBezTo>
                    <a:pt x="17849" y="66370"/>
                    <a:pt x="18331" y="68203"/>
                    <a:pt x="19682" y="69071"/>
                  </a:cubicBezTo>
                  <a:cubicBezTo>
                    <a:pt x="20159" y="69336"/>
                    <a:pt x="20686" y="69455"/>
                    <a:pt x="21223" y="69455"/>
                  </a:cubicBezTo>
                  <a:cubicBezTo>
                    <a:pt x="22641" y="69455"/>
                    <a:pt x="24122" y="68621"/>
                    <a:pt x="24892" y="67431"/>
                  </a:cubicBezTo>
                  <a:cubicBezTo>
                    <a:pt x="25857" y="65694"/>
                    <a:pt x="26243" y="63668"/>
                    <a:pt x="25953" y="61739"/>
                  </a:cubicBezTo>
                  <a:cubicBezTo>
                    <a:pt x="25760" y="59713"/>
                    <a:pt x="25664" y="57686"/>
                    <a:pt x="25953" y="55757"/>
                  </a:cubicBezTo>
                  <a:cubicBezTo>
                    <a:pt x="26532" y="52380"/>
                    <a:pt x="28944" y="49679"/>
                    <a:pt x="30102" y="46495"/>
                  </a:cubicBezTo>
                  <a:cubicBezTo>
                    <a:pt x="32514" y="40224"/>
                    <a:pt x="29909" y="32216"/>
                    <a:pt x="34154" y="27007"/>
                  </a:cubicBezTo>
                  <a:cubicBezTo>
                    <a:pt x="35022" y="26138"/>
                    <a:pt x="35794" y="25270"/>
                    <a:pt x="36469" y="24209"/>
                  </a:cubicBezTo>
                  <a:cubicBezTo>
                    <a:pt x="36952" y="23147"/>
                    <a:pt x="37145" y="21990"/>
                    <a:pt x="37145" y="20735"/>
                  </a:cubicBezTo>
                  <a:cubicBezTo>
                    <a:pt x="37338" y="18131"/>
                    <a:pt x="37241" y="15043"/>
                    <a:pt x="35215" y="13403"/>
                  </a:cubicBezTo>
                  <a:cubicBezTo>
                    <a:pt x="34250" y="12728"/>
                    <a:pt x="33189" y="12245"/>
                    <a:pt x="32031" y="11859"/>
                  </a:cubicBezTo>
                  <a:cubicBezTo>
                    <a:pt x="29716" y="10895"/>
                    <a:pt x="27690" y="9255"/>
                    <a:pt x="26339" y="7036"/>
                  </a:cubicBezTo>
                  <a:cubicBezTo>
                    <a:pt x="24988" y="4913"/>
                    <a:pt x="24217" y="2405"/>
                    <a:pt x="22191" y="1054"/>
                  </a:cubicBezTo>
                  <a:cubicBezTo>
                    <a:pt x="21132" y="298"/>
                    <a:pt x="19925" y="1"/>
                    <a:pt x="186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608575" y="1292775"/>
              <a:ext cx="262925" cy="321900"/>
            </a:xfrm>
            <a:custGeom>
              <a:avLst/>
              <a:gdLst/>
              <a:ahLst/>
              <a:cxnLst/>
              <a:rect l="l" t="t" r="r" b="b"/>
              <a:pathLst>
                <a:path w="10517" h="12876" extrusionOk="0">
                  <a:moveTo>
                    <a:pt x="8697" y="0"/>
                  </a:moveTo>
                  <a:cubicBezTo>
                    <a:pt x="8565" y="0"/>
                    <a:pt x="8431" y="23"/>
                    <a:pt x="8298" y="71"/>
                  </a:cubicBezTo>
                  <a:cubicBezTo>
                    <a:pt x="8008" y="264"/>
                    <a:pt x="7719" y="457"/>
                    <a:pt x="7429" y="843"/>
                  </a:cubicBezTo>
                  <a:cubicBezTo>
                    <a:pt x="5210" y="3062"/>
                    <a:pt x="1" y="2580"/>
                    <a:pt x="194" y="6632"/>
                  </a:cubicBezTo>
                  <a:cubicBezTo>
                    <a:pt x="267" y="8690"/>
                    <a:pt x="1964" y="12876"/>
                    <a:pt x="3921" y="12876"/>
                  </a:cubicBezTo>
                  <a:cubicBezTo>
                    <a:pt x="4532" y="12876"/>
                    <a:pt x="5169" y="12467"/>
                    <a:pt x="5789" y="11456"/>
                  </a:cubicBezTo>
                  <a:lnTo>
                    <a:pt x="9070" y="5956"/>
                  </a:lnTo>
                  <a:cubicBezTo>
                    <a:pt x="9938" y="4799"/>
                    <a:pt x="10420" y="3448"/>
                    <a:pt x="10517" y="2097"/>
                  </a:cubicBezTo>
                  <a:cubicBezTo>
                    <a:pt x="10432" y="1086"/>
                    <a:pt x="9611" y="0"/>
                    <a:pt x="8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01300" y="1118475"/>
              <a:ext cx="1073350" cy="2291375"/>
            </a:xfrm>
            <a:custGeom>
              <a:avLst/>
              <a:gdLst/>
              <a:ahLst/>
              <a:cxnLst/>
              <a:rect l="l" t="t" r="r" b="b"/>
              <a:pathLst>
                <a:path w="42934" h="91655" extrusionOk="0">
                  <a:moveTo>
                    <a:pt x="42837" y="0"/>
                  </a:moveTo>
                  <a:lnTo>
                    <a:pt x="42837" y="0"/>
                  </a:lnTo>
                  <a:cubicBezTo>
                    <a:pt x="23541" y="9648"/>
                    <a:pt x="8394" y="25857"/>
                    <a:pt x="1" y="45634"/>
                  </a:cubicBezTo>
                  <a:cubicBezTo>
                    <a:pt x="2123" y="46020"/>
                    <a:pt x="4053" y="46985"/>
                    <a:pt x="5596" y="48625"/>
                  </a:cubicBezTo>
                  <a:cubicBezTo>
                    <a:pt x="8780" y="51906"/>
                    <a:pt x="9745" y="58370"/>
                    <a:pt x="6851" y="62036"/>
                  </a:cubicBezTo>
                  <a:cubicBezTo>
                    <a:pt x="5500" y="63772"/>
                    <a:pt x="3570" y="64737"/>
                    <a:pt x="2799" y="66860"/>
                  </a:cubicBezTo>
                  <a:cubicBezTo>
                    <a:pt x="2027" y="68886"/>
                    <a:pt x="2606" y="71491"/>
                    <a:pt x="3088" y="73806"/>
                  </a:cubicBezTo>
                  <a:cubicBezTo>
                    <a:pt x="4246" y="79016"/>
                    <a:pt x="4632" y="84419"/>
                    <a:pt x="4053" y="89821"/>
                  </a:cubicBezTo>
                  <a:cubicBezTo>
                    <a:pt x="3860" y="90690"/>
                    <a:pt x="4535" y="91558"/>
                    <a:pt x="5403" y="91654"/>
                  </a:cubicBezTo>
                  <a:cubicBezTo>
                    <a:pt x="6175" y="91654"/>
                    <a:pt x="6754" y="90979"/>
                    <a:pt x="6754" y="90304"/>
                  </a:cubicBezTo>
                  <a:lnTo>
                    <a:pt x="9166" y="71008"/>
                  </a:lnTo>
                  <a:cubicBezTo>
                    <a:pt x="9263" y="70236"/>
                    <a:pt x="9455" y="69368"/>
                    <a:pt x="9745" y="68596"/>
                  </a:cubicBezTo>
                  <a:cubicBezTo>
                    <a:pt x="10710" y="66860"/>
                    <a:pt x="12639" y="66570"/>
                    <a:pt x="14279" y="65991"/>
                  </a:cubicBezTo>
                  <a:cubicBezTo>
                    <a:pt x="18621" y="64255"/>
                    <a:pt x="21419" y="58273"/>
                    <a:pt x="20454" y="52870"/>
                  </a:cubicBezTo>
                  <a:cubicBezTo>
                    <a:pt x="19875" y="49687"/>
                    <a:pt x="18138" y="46889"/>
                    <a:pt x="18235" y="43512"/>
                  </a:cubicBezTo>
                  <a:cubicBezTo>
                    <a:pt x="18138" y="42644"/>
                    <a:pt x="18331" y="41775"/>
                    <a:pt x="18621" y="41004"/>
                  </a:cubicBezTo>
                  <a:cubicBezTo>
                    <a:pt x="19551" y="39000"/>
                    <a:pt x="21119" y="38588"/>
                    <a:pt x="22693" y="38588"/>
                  </a:cubicBezTo>
                  <a:cubicBezTo>
                    <a:pt x="23241" y="38588"/>
                    <a:pt x="23790" y="38638"/>
                    <a:pt x="24313" y="38688"/>
                  </a:cubicBezTo>
                  <a:cubicBezTo>
                    <a:pt x="25671" y="38882"/>
                    <a:pt x="27060" y="39029"/>
                    <a:pt x="28443" y="39029"/>
                  </a:cubicBezTo>
                  <a:cubicBezTo>
                    <a:pt x="30498" y="39029"/>
                    <a:pt x="32540" y="38704"/>
                    <a:pt x="34443" y="37723"/>
                  </a:cubicBezTo>
                  <a:cubicBezTo>
                    <a:pt x="38013" y="35987"/>
                    <a:pt x="40232" y="32224"/>
                    <a:pt x="40135" y="28268"/>
                  </a:cubicBezTo>
                  <a:cubicBezTo>
                    <a:pt x="39942" y="25567"/>
                    <a:pt x="38592" y="23252"/>
                    <a:pt x="37820" y="20647"/>
                  </a:cubicBezTo>
                  <a:cubicBezTo>
                    <a:pt x="36566" y="16209"/>
                    <a:pt x="37145" y="11385"/>
                    <a:pt x="39460" y="7333"/>
                  </a:cubicBezTo>
                  <a:cubicBezTo>
                    <a:pt x="40907" y="5114"/>
                    <a:pt x="42933" y="2605"/>
                    <a:pt x="42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54250" y="976175"/>
              <a:ext cx="1869275" cy="2520500"/>
            </a:xfrm>
            <a:custGeom>
              <a:avLst/>
              <a:gdLst/>
              <a:ahLst/>
              <a:cxnLst/>
              <a:rect l="l" t="t" r="r" b="b"/>
              <a:pathLst>
                <a:path w="74771" h="100820" extrusionOk="0">
                  <a:moveTo>
                    <a:pt x="10517" y="0"/>
                  </a:moveTo>
                  <a:lnTo>
                    <a:pt x="10517" y="2123"/>
                  </a:lnTo>
                  <a:cubicBezTo>
                    <a:pt x="10517" y="5982"/>
                    <a:pt x="11288" y="8973"/>
                    <a:pt x="8973" y="12349"/>
                  </a:cubicBezTo>
                  <a:cubicBezTo>
                    <a:pt x="6658" y="15726"/>
                    <a:pt x="2702" y="17270"/>
                    <a:pt x="869" y="21418"/>
                  </a:cubicBezTo>
                  <a:cubicBezTo>
                    <a:pt x="194" y="22673"/>
                    <a:pt x="1" y="24120"/>
                    <a:pt x="194" y="25567"/>
                  </a:cubicBezTo>
                  <a:cubicBezTo>
                    <a:pt x="776" y="28841"/>
                    <a:pt x="3333" y="30085"/>
                    <a:pt x="5962" y="30085"/>
                  </a:cubicBezTo>
                  <a:cubicBezTo>
                    <a:pt x="6819" y="30085"/>
                    <a:pt x="7684" y="29953"/>
                    <a:pt x="8491" y="29715"/>
                  </a:cubicBezTo>
                  <a:cubicBezTo>
                    <a:pt x="10808" y="29120"/>
                    <a:pt x="13261" y="27933"/>
                    <a:pt x="15664" y="27933"/>
                  </a:cubicBezTo>
                  <a:cubicBezTo>
                    <a:pt x="16763" y="27933"/>
                    <a:pt x="17851" y="28181"/>
                    <a:pt x="18910" y="28847"/>
                  </a:cubicBezTo>
                  <a:cubicBezTo>
                    <a:pt x="21129" y="30294"/>
                    <a:pt x="22383" y="32803"/>
                    <a:pt x="22480" y="35408"/>
                  </a:cubicBezTo>
                  <a:cubicBezTo>
                    <a:pt x="22673" y="39846"/>
                    <a:pt x="19971" y="42547"/>
                    <a:pt x="17945" y="45538"/>
                  </a:cubicBezTo>
                  <a:cubicBezTo>
                    <a:pt x="16305" y="47853"/>
                    <a:pt x="15148" y="51037"/>
                    <a:pt x="16209" y="53835"/>
                  </a:cubicBezTo>
                  <a:cubicBezTo>
                    <a:pt x="16691" y="54993"/>
                    <a:pt x="17560" y="55957"/>
                    <a:pt x="18138" y="57115"/>
                  </a:cubicBezTo>
                  <a:cubicBezTo>
                    <a:pt x="19296" y="59527"/>
                    <a:pt x="18910" y="62614"/>
                    <a:pt x="18331" y="65412"/>
                  </a:cubicBezTo>
                  <a:cubicBezTo>
                    <a:pt x="17656" y="68885"/>
                    <a:pt x="16691" y="72455"/>
                    <a:pt x="18331" y="75928"/>
                  </a:cubicBezTo>
                  <a:cubicBezTo>
                    <a:pt x="18841" y="77288"/>
                    <a:pt x="20174" y="78199"/>
                    <a:pt x="21672" y="78199"/>
                  </a:cubicBezTo>
                  <a:cubicBezTo>
                    <a:pt x="21874" y="78199"/>
                    <a:pt x="22080" y="78182"/>
                    <a:pt x="22287" y="78147"/>
                  </a:cubicBezTo>
                  <a:cubicBezTo>
                    <a:pt x="24892" y="77376"/>
                    <a:pt x="25278" y="73613"/>
                    <a:pt x="25374" y="70526"/>
                  </a:cubicBezTo>
                  <a:lnTo>
                    <a:pt x="25471" y="61071"/>
                  </a:lnTo>
                  <a:cubicBezTo>
                    <a:pt x="25471" y="59597"/>
                    <a:pt x="26449" y="58677"/>
                    <a:pt x="27446" y="58677"/>
                  </a:cubicBezTo>
                  <a:cubicBezTo>
                    <a:pt x="27950" y="58677"/>
                    <a:pt x="28459" y="58912"/>
                    <a:pt x="28847" y="59431"/>
                  </a:cubicBezTo>
                  <a:cubicBezTo>
                    <a:pt x="30584" y="61843"/>
                    <a:pt x="31742" y="64447"/>
                    <a:pt x="32321" y="67245"/>
                  </a:cubicBezTo>
                  <a:cubicBezTo>
                    <a:pt x="33092" y="71008"/>
                    <a:pt x="34733" y="74481"/>
                    <a:pt x="36952" y="77568"/>
                  </a:cubicBezTo>
                  <a:cubicBezTo>
                    <a:pt x="37241" y="78147"/>
                    <a:pt x="37627" y="78726"/>
                    <a:pt x="37820" y="79305"/>
                  </a:cubicBezTo>
                  <a:cubicBezTo>
                    <a:pt x="38688" y="81910"/>
                    <a:pt x="39074" y="84611"/>
                    <a:pt x="39074" y="87313"/>
                  </a:cubicBezTo>
                  <a:cubicBezTo>
                    <a:pt x="39171" y="91847"/>
                    <a:pt x="39364" y="96285"/>
                    <a:pt x="39460" y="100820"/>
                  </a:cubicBezTo>
                  <a:lnTo>
                    <a:pt x="73613" y="100820"/>
                  </a:lnTo>
                  <a:cubicBezTo>
                    <a:pt x="74385" y="95996"/>
                    <a:pt x="74771" y="91075"/>
                    <a:pt x="74771" y="86251"/>
                  </a:cubicBezTo>
                  <a:cubicBezTo>
                    <a:pt x="74771" y="46406"/>
                    <a:pt x="48625" y="11385"/>
                    <a:pt x="105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>
            <a:off x="802325" y="4177400"/>
            <a:ext cx="7521900" cy="3591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02325" y="1951950"/>
            <a:ext cx="7521900" cy="20967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6668598" y="1124211"/>
            <a:ext cx="147102" cy="358950"/>
          </a:xfrm>
          <a:custGeom>
            <a:avLst/>
            <a:gdLst/>
            <a:ahLst/>
            <a:cxnLst/>
            <a:rect l="l" t="t" r="r" b="b"/>
            <a:pathLst>
              <a:path w="10710" h="26134" extrusionOk="0">
                <a:moveTo>
                  <a:pt x="7479" y="0"/>
                </a:moveTo>
                <a:cubicBezTo>
                  <a:pt x="6701" y="0"/>
                  <a:pt x="5951" y="199"/>
                  <a:pt x="5307" y="557"/>
                </a:cubicBezTo>
                <a:cubicBezTo>
                  <a:pt x="3474" y="1521"/>
                  <a:pt x="2316" y="4705"/>
                  <a:pt x="2220" y="6731"/>
                </a:cubicBezTo>
                <a:cubicBezTo>
                  <a:pt x="2220" y="7792"/>
                  <a:pt x="2316" y="8854"/>
                  <a:pt x="2509" y="9915"/>
                </a:cubicBezTo>
                <a:cubicBezTo>
                  <a:pt x="2799" y="13967"/>
                  <a:pt x="2220" y="18115"/>
                  <a:pt x="773" y="21975"/>
                </a:cubicBezTo>
                <a:cubicBezTo>
                  <a:pt x="194" y="23229"/>
                  <a:pt x="1" y="24676"/>
                  <a:pt x="194" y="26123"/>
                </a:cubicBezTo>
                <a:cubicBezTo>
                  <a:pt x="271" y="26130"/>
                  <a:pt x="349" y="26134"/>
                  <a:pt x="426" y="26134"/>
                </a:cubicBezTo>
                <a:cubicBezTo>
                  <a:pt x="1408" y="26134"/>
                  <a:pt x="2366" y="25577"/>
                  <a:pt x="2992" y="24772"/>
                </a:cubicBezTo>
                <a:cubicBezTo>
                  <a:pt x="4053" y="23422"/>
                  <a:pt x="4728" y="21782"/>
                  <a:pt x="5018" y="20142"/>
                </a:cubicBezTo>
                <a:cubicBezTo>
                  <a:pt x="5018" y="19273"/>
                  <a:pt x="5211" y="18405"/>
                  <a:pt x="5500" y="17633"/>
                </a:cubicBezTo>
                <a:cubicBezTo>
                  <a:pt x="6272" y="16379"/>
                  <a:pt x="7912" y="16089"/>
                  <a:pt x="9070" y="15221"/>
                </a:cubicBezTo>
                <a:cubicBezTo>
                  <a:pt x="9745" y="14739"/>
                  <a:pt x="10324" y="13967"/>
                  <a:pt x="10710" y="13099"/>
                </a:cubicBezTo>
                <a:cubicBezTo>
                  <a:pt x="10227" y="8757"/>
                  <a:pt x="9456" y="4319"/>
                  <a:pt x="8298" y="74"/>
                </a:cubicBezTo>
                <a:cubicBezTo>
                  <a:pt x="8024" y="24"/>
                  <a:pt x="7750" y="0"/>
                  <a:pt x="7479" y="0"/>
                </a:cubicBezTo>
                <a:close/>
              </a:path>
            </a:pathLst>
          </a:custGeom>
          <a:solidFill>
            <a:srgbClr val="7B8C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81699" y="1886013"/>
            <a:ext cx="698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319425" y="4142988"/>
            <a:ext cx="44877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6093045" y="1171822"/>
            <a:ext cx="1770644" cy="685785"/>
          </a:xfrm>
          <a:custGeom>
            <a:avLst/>
            <a:gdLst/>
            <a:ahLst/>
            <a:cxnLst/>
            <a:rect l="l" t="t" r="r" b="b"/>
            <a:pathLst>
              <a:path w="151954" h="58853" fill="none" extrusionOk="0">
                <a:moveTo>
                  <a:pt x="135359" y="1"/>
                </a:moveTo>
                <a:cubicBezTo>
                  <a:pt x="143077" y="1351"/>
                  <a:pt x="147998" y="4053"/>
                  <a:pt x="148962" y="7912"/>
                </a:cubicBezTo>
                <a:cubicBezTo>
                  <a:pt x="151953" y="19586"/>
                  <a:pt x="118765" y="38013"/>
                  <a:pt x="74964" y="49011"/>
                </a:cubicBezTo>
                <a:cubicBezTo>
                  <a:pt x="43126" y="57019"/>
                  <a:pt x="14472" y="58852"/>
                  <a:pt x="1" y="54897"/>
                </a:cubicBezTo>
              </a:path>
            </a:pathLst>
          </a:custGeom>
          <a:noFill/>
          <a:ln w="19050" cap="rnd" cmpd="sng">
            <a:solidFill>
              <a:srgbClr val="FFFFFF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7143542" y="1423124"/>
            <a:ext cx="392363" cy="400065"/>
          </a:xfrm>
          <a:custGeom>
            <a:avLst/>
            <a:gdLst/>
            <a:ahLst/>
            <a:cxnLst/>
            <a:rect l="l" t="t" r="r" b="b"/>
            <a:pathLst>
              <a:path w="33672" h="34333" extrusionOk="0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540000" y="481140"/>
            <a:ext cx="1860368" cy="362222"/>
          </a:xfrm>
          <a:custGeom>
            <a:avLst/>
            <a:gdLst/>
            <a:ahLst/>
            <a:cxnLst/>
            <a:rect l="l" t="t" r="r" b="b"/>
            <a:pathLst>
              <a:path w="61940" h="12060" extrusionOk="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47558" y="1201722"/>
            <a:ext cx="1246032" cy="252504"/>
          </a:xfrm>
          <a:custGeom>
            <a:avLst/>
            <a:gdLst/>
            <a:ahLst/>
            <a:cxnLst/>
            <a:rect l="l" t="t" r="r" b="b"/>
            <a:pathLst>
              <a:path w="41486" h="8407" extrusionOk="0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371687" y="330275"/>
            <a:ext cx="764068" cy="154836"/>
          </a:xfrm>
          <a:custGeom>
            <a:avLst/>
            <a:gdLst/>
            <a:ahLst/>
            <a:cxnLst/>
            <a:rect l="l" t="t" r="r" b="b"/>
            <a:pathLst>
              <a:path w="41486" h="8407" extrusionOk="0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flipH="1">
            <a:off x="972623" y="4241845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3">
  <p:cSld name="CUSTOM_3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/>
          <p:nvPr/>
        </p:nvSpPr>
        <p:spPr>
          <a:xfrm>
            <a:off x="2200500" y="1377850"/>
            <a:ext cx="4743000" cy="1043400"/>
          </a:xfrm>
          <a:prstGeom prst="roundRect">
            <a:avLst>
              <a:gd name="adj" fmla="val 2145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 flipH="1">
            <a:off x="2247900" y="1635688"/>
            <a:ext cx="464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subTitle" idx="1"/>
          </p:nvPr>
        </p:nvSpPr>
        <p:spPr>
          <a:xfrm flipH="1">
            <a:off x="2639250" y="2508513"/>
            <a:ext cx="3865500" cy="13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7"/>
          <p:cNvSpPr/>
          <p:nvPr/>
        </p:nvSpPr>
        <p:spPr>
          <a:xfrm>
            <a:off x="-2959298" y="1618853"/>
            <a:ext cx="13294725" cy="6322425"/>
          </a:xfrm>
          <a:custGeom>
            <a:avLst/>
            <a:gdLst/>
            <a:ahLst/>
            <a:cxnLst/>
            <a:rect l="l" t="t" r="r" b="b"/>
            <a:pathLst>
              <a:path w="531789" h="252897" extrusionOk="0">
                <a:moveTo>
                  <a:pt x="502420" y="77740"/>
                </a:moveTo>
                <a:cubicBezTo>
                  <a:pt x="478544" y="78375"/>
                  <a:pt x="423680" y="100346"/>
                  <a:pt x="388120" y="118126"/>
                </a:cubicBezTo>
                <a:cubicBezTo>
                  <a:pt x="352560" y="135906"/>
                  <a:pt x="318651" y="189754"/>
                  <a:pt x="289060" y="184420"/>
                </a:cubicBezTo>
                <a:cubicBezTo>
                  <a:pt x="259469" y="179086"/>
                  <a:pt x="231402" y="101108"/>
                  <a:pt x="210574" y="86122"/>
                </a:cubicBezTo>
                <a:cubicBezTo>
                  <a:pt x="189746" y="71136"/>
                  <a:pt x="181491" y="108855"/>
                  <a:pt x="164092" y="94504"/>
                </a:cubicBezTo>
                <a:cubicBezTo>
                  <a:pt x="146693" y="80153"/>
                  <a:pt x="133485" y="-238"/>
                  <a:pt x="106180" y="16"/>
                </a:cubicBezTo>
                <a:cubicBezTo>
                  <a:pt x="78875" y="270"/>
                  <a:pt x="-3929" y="57039"/>
                  <a:pt x="262" y="96028"/>
                </a:cubicBezTo>
                <a:cubicBezTo>
                  <a:pt x="4453" y="135017"/>
                  <a:pt x="86114" y="208677"/>
                  <a:pt x="131326" y="233950"/>
                </a:cubicBezTo>
                <a:cubicBezTo>
                  <a:pt x="176538" y="259223"/>
                  <a:pt x="211336" y="253889"/>
                  <a:pt x="271534" y="247666"/>
                </a:cubicBezTo>
                <a:cubicBezTo>
                  <a:pt x="331732" y="241443"/>
                  <a:pt x="449207" y="218837"/>
                  <a:pt x="492514" y="196612"/>
                </a:cubicBezTo>
                <a:cubicBezTo>
                  <a:pt x="535821" y="174387"/>
                  <a:pt x="529725" y="134128"/>
                  <a:pt x="531376" y="114316"/>
                </a:cubicBezTo>
                <a:cubicBezTo>
                  <a:pt x="533027" y="94504"/>
                  <a:pt x="526296" y="77105"/>
                  <a:pt x="502420" y="77740"/>
                </a:cubicBezTo>
                <a:close/>
              </a:path>
            </a:pathLst>
          </a:custGeom>
          <a:noFill/>
          <a:ln w="19050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148" name="Google Shape;148;p17"/>
          <p:cNvSpPr/>
          <p:nvPr/>
        </p:nvSpPr>
        <p:spPr>
          <a:xfrm rot="225497">
            <a:off x="7355756" y="3906613"/>
            <a:ext cx="517557" cy="527717"/>
          </a:xfrm>
          <a:custGeom>
            <a:avLst/>
            <a:gdLst/>
            <a:ahLst/>
            <a:cxnLst/>
            <a:rect l="l" t="t" r="r" b="b"/>
            <a:pathLst>
              <a:path w="33672" h="34333" extrusionOk="0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" name="Google Shape;149;p17"/>
          <p:cNvGrpSpPr/>
          <p:nvPr/>
        </p:nvGrpSpPr>
        <p:grpSpPr>
          <a:xfrm>
            <a:off x="6313205" y="203476"/>
            <a:ext cx="1637000" cy="1637049"/>
            <a:chOff x="1492675" y="4992125"/>
            <a:chExt cx="481825" cy="481825"/>
          </a:xfrm>
        </p:grpSpPr>
        <p:sp>
          <p:nvSpPr>
            <p:cNvPr id="150" name="Google Shape;150;p17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6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 rot="10800000" flipH="1">
            <a:off x="-1944489" y="-231378"/>
            <a:ext cx="11931050" cy="6619875"/>
          </a:xfrm>
          <a:custGeom>
            <a:avLst/>
            <a:gdLst/>
            <a:ahLst/>
            <a:cxnLst/>
            <a:rect l="l" t="t" r="r" b="b"/>
            <a:pathLst>
              <a:path w="477242" h="264795" extrusionOk="0">
                <a:moveTo>
                  <a:pt x="49586" y="111"/>
                </a:moveTo>
                <a:cubicBezTo>
                  <a:pt x="66477" y="1000"/>
                  <a:pt x="79050" y="79867"/>
                  <a:pt x="104450" y="95361"/>
                </a:cubicBezTo>
                <a:cubicBezTo>
                  <a:pt x="129850" y="110855"/>
                  <a:pt x="169093" y="96885"/>
                  <a:pt x="201986" y="93075"/>
                </a:cubicBezTo>
                <a:cubicBezTo>
                  <a:pt x="234879" y="89265"/>
                  <a:pt x="266629" y="63865"/>
                  <a:pt x="301808" y="72501"/>
                </a:cubicBezTo>
                <a:cubicBezTo>
                  <a:pt x="336987" y="81137"/>
                  <a:pt x="383850" y="125206"/>
                  <a:pt x="413060" y="144891"/>
                </a:cubicBezTo>
                <a:cubicBezTo>
                  <a:pt x="442270" y="164576"/>
                  <a:pt x="478465" y="175244"/>
                  <a:pt x="477068" y="190611"/>
                </a:cubicBezTo>
                <a:cubicBezTo>
                  <a:pt x="475671" y="205978"/>
                  <a:pt x="436047" y="224774"/>
                  <a:pt x="404678" y="237093"/>
                </a:cubicBezTo>
                <a:cubicBezTo>
                  <a:pt x="373309" y="249412"/>
                  <a:pt x="318445" y="266684"/>
                  <a:pt x="288854" y="264525"/>
                </a:cubicBezTo>
                <a:cubicBezTo>
                  <a:pt x="259263" y="262366"/>
                  <a:pt x="252024" y="231632"/>
                  <a:pt x="227132" y="224139"/>
                </a:cubicBezTo>
                <a:cubicBezTo>
                  <a:pt x="202240" y="216646"/>
                  <a:pt x="164394" y="213217"/>
                  <a:pt x="139502" y="219567"/>
                </a:cubicBezTo>
                <a:cubicBezTo>
                  <a:pt x="114610" y="225917"/>
                  <a:pt x="98862" y="262874"/>
                  <a:pt x="77780" y="262239"/>
                </a:cubicBezTo>
                <a:cubicBezTo>
                  <a:pt x="56698" y="261604"/>
                  <a:pt x="25456" y="244459"/>
                  <a:pt x="13010" y="215757"/>
                </a:cubicBezTo>
                <a:cubicBezTo>
                  <a:pt x="564" y="187055"/>
                  <a:pt x="-2992" y="125968"/>
                  <a:pt x="3104" y="90027"/>
                </a:cubicBezTo>
                <a:cubicBezTo>
                  <a:pt x="9200" y="54086"/>
                  <a:pt x="32695" y="-778"/>
                  <a:pt x="49586" y="111"/>
                </a:cubicBezTo>
                <a:close/>
              </a:path>
            </a:pathLst>
          </a:custGeom>
          <a:noFill/>
          <a:ln w="19050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197" name="Google Shape;197;p21"/>
          <p:cNvSpPr/>
          <p:nvPr/>
        </p:nvSpPr>
        <p:spPr>
          <a:xfrm>
            <a:off x="4527800" y="917425"/>
            <a:ext cx="3821100" cy="3263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1"/>
          <p:cNvSpPr/>
          <p:nvPr/>
        </p:nvSpPr>
        <p:spPr>
          <a:xfrm>
            <a:off x="667400" y="1896588"/>
            <a:ext cx="3354600" cy="652200"/>
          </a:xfrm>
          <a:prstGeom prst="roundRect">
            <a:avLst>
              <a:gd name="adj" fmla="val 2145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title"/>
          </p:nvPr>
        </p:nvSpPr>
        <p:spPr>
          <a:xfrm flipH="1">
            <a:off x="882700" y="1958838"/>
            <a:ext cx="3497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1"/>
          </p:nvPr>
        </p:nvSpPr>
        <p:spPr>
          <a:xfrm flipH="1">
            <a:off x="882700" y="2594713"/>
            <a:ext cx="27609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/>
          <p:nvPr/>
        </p:nvSpPr>
        <p:spPr>
          <a:xfrm>
            <a:off x="-603260" y="-214188"/>
            <a:ext cx="10641625" cy="5639800"/>
          </a:xfrm>
          <a:custGeom>
            <a:avLst/>
            <a:gdLst/>
            <a:ahLst/>
            <a:cxnLst/>
            <a:rect l="l" t="t" r="r" b="b"/>
            <a:pathLst>
              <a:path w="425665" h="225592" extrusionOk="0">
                <a:moveTo>
                  <a:pt x="7224" y="214021"/>
                </a:moveTo>
                <a:cubicBezTo>
                  <a:pt x="-27878" y="197067"/>
                  <a:pt x="76568" y="137466"/>
                  <a:pt x="82872" y="116023"/>
                </a:cubicBezTo>
                <a:cubicBezTo>
                  <a:pt x="89176" y="94580"/>
                  <a:pt x="40129" y="98304"/>
                  <a:pt x="45048" y="85362"/>
                </a:cubicBezTo>
                <a:cubicBezTo>
                  <a:pt x="49967" y="72420"/>
                  <a:pt x="67971" y="41617"/>
                  <a:pt x="112386" y="38369"/>
                </a:cubicBezTo>
                <a:cubicBezTo>
                  <a:pt x="156801" y="35122"/>
                  <a:pt x="276912" y="68647"/>
                  <a:pt x="311536" y="65877"/>
                </a:cubicBezTo>
                <a:cubicBezTo>
                  <a:pt x="346160" y="63107"/>
                  <a:pt x="306044" y="31062"/>
                  <a:pt x="320132" y="21749"/>
                </a:cubicBezTo>
                <a:cubicBezTo>
                  <a:pt x="334221" y="12436"/>
                  <a:pt x="378827" y="-14355"/>
                  <a:pt x="396067" y="10001"/>
                </a:cubicBezTo>
                <a:cubicBezTo>
                  <a:pt x="413308" y="34358"/>
                  <a:pt x="431933" y="142768"/>
                  <a:pt x="423575" y="167888"/>
                </a:cubicBezTo>
                <a:cubicBezTo>
                  <a:pt x="415217" y="193009"/>
                  <a:pt x="367603" y="152414"/>
                  <a:pt x="345921" y="160724"/>
                </a:cubicBezTo>
                <a:cubicBezTo>
                  <a:pt x="324239" y="169034"/>
                  <a:pt x="349933" y="208864"/>
                  <a:pt x="293483" y="217747"/>
                </a:cubicBezTo>
                <a:cubicBezTo>
                  <a:pt x="237034" y="226630"/>
                  <a:pt x="42326" y="230975"/>
                  <a:pt x="7224" y="214021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249" name="Google Shape;249;p25"/>
          <p:cNvSpPr txBox="1">
            <a:spLocks noGrp="1"/>
          </p:cNvSpPr>
          <p:nvPr>
            <p:ph type="title"/>
          </p:nvPr>
        </p:nvSpPr>
        <p:spPr>
          <a:xfrm>
            <a:off x="2938205" y="812500"/>
            <a:ext cx="3267600" cy="7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subTitle" idx="1"/>
          </p:nvPr>
        </p:nvSpPr>
        <p:spPr>
          <a:xfrm>
            <a:off x="2983301" y="1695600"/>
            <a:ext cx="31773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2"/>
          </p:nvPr>
        </p:nvSpPr>
        <p:spPr>
          <a:xfrm>
            <a:off x="2676905" y="3804000"/>
            <a:ext cx="3790200" cy="2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5"/>
          <p:cNvSpPr txBox="1"/>
          <p:nvPr/>
        </p:nvSpPr>
        <p:spPr>
          <a:xfrm>
            <a:off x="2676905" y="3197050"/>
            <a:ext cx="3790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5"/>
          <p:cNvSpPr/>
          <p:nvPr/>
        </p:nvSpPr>
        <p:spPr>
          <a:xfrm>
            <a:off x="2836800" y="672250"/>
            <a:ext cx="3611100" cy="1000800"/>
          </a:xfrm>
          <a:prstGeom prst="roundRect">
            <a:avLst>
              <a:gd name="adj" fmla="val 3722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5"/>
          <p:cNvSpPr/>
          <p:nvPr/>
        </p:nvSpPr>
        <p:spPr>
          <a:xfrm rot="-1700808">
            <a:off x="912160" y="2481273"/>
            <a:ext cx="808811" cy="824688"/>
          </a:xfrm>
          <a:custGeom>
            <a:avLst/>
            <a:gdLst/>
            <a:ahLst/>
            <a:cxnLst/>
            <a:rect l="l" t="t" r="r" b="b"/>
            <a:pathLst>
              <a:path w="33672" h="34333" extrusionOk="0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25"/>
          <p:cNvGrpSpPr/>
          <p:nvPr/>
        </p:nvGrpSpPr>
        <p:grpSpPr>
          <a:xfrm>
            <a:off x="7184356" y="3245278"/>
            <a:ext cx="1640501" cy="1457144"/>
            <a:chOff x="6644304" y="3073628"/>
            <a:chExt cx="576302" cy="511871"/>
          </a:xfrm>
        </p:grpSpPr>
        <p:sp>
          <p:nvSpPr>
            <p:cNvPr id="256" name="Google Shape;256;p25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7" name="Google Shape;257;p25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258" name="Google Shape;258;p25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5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5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5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5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3" name="Google Shape;263;p25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5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5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" name="Google Shape;266;p25"/>
          <p:cNvSpPr/>
          <p:nvPr/>
        </p:nvSpPr>
        <p:spPr>
          <a:xfrm flipH="1">
            <a:off x="7842656" y="2658679"/>
            <a:ext cx="323921" cy="476671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7"/>
          <p:cNvSpPr/>
          <p:nvPr/>
        </p:nvSpPr>
        <p:spPr>
          <a:xfrm rot="10800000" flipH="1">
            <a:off x="-603260" y="-214188"/>
            <a:ext cx="10641625" cy="5639800"/>
          </a:xfrm>
          <a:custGeom>
            <a:avLst/>
            <a:gdLst/>
            <a:ahLst/>
            <a:cxnLst/>
            <a:rect l="l" t="t" r="r" b="b"/>
            <a:pathLst>
              <a:path w="425665" h="225592" extrusionOk="0">
                <a:moveTo>
                  <a:pt x="7224" y="214021"/>
                </a:moveTo>
                <a:cubicBezTo>
                  <a:pt x="-27878" y="197067"/>
                  <a:pt x="76568" y="137466"/>
                  <a:pt x="82872" y="116023"/>
                </a:cubicBezTo>
                <a:cubicBezTo>
                  <a:pt x="89176" y="94580"/>
                  <a:pt x="40129" y="98304"/>
                  <a:pt x="45048" y="85362"/>
                </a:cubicBezTo>
                <a:cubicBezTo>
                  <a:pt x="49967" y="72420"/>
                  <a:pt x="67971" y="41617"/>
                  <a:pt x="112386" y="38369"/>
                </a:cubicBezTo>
                <a:cubicBezTo>
                  <a:pt x="156801" y="35122"/>
                  <a:pt x="276912" y="68647"/>
                  <a:pt x="311536" y="65877"/>
                </a:cubicBezTo>
                <a:cubicBezTo>
                  <a:pt x="346160" y="63107"/>
                  <a:pt x="306044" y="31062"/>
                  <a:pt x="320132" y="21749"/>
                </a:cubicBezTo>
                <a:cubicBezTo>
                  <a:pt x="334221" y="12436"/>
                  <a:pt x="378827" y="-14355"/>
                  <a:pt x="396067" y="10001"/>
                </a:cubicBezTo>
                <a:cubicBezTo>
                  <a:pt x="413308" y="34358"/>
                  <a:pt x="431933" y="142768"/>
                  <a:pt x="423575" y="167888"/>
                </a:cubicBezTo>
                <a:cubicBezTo>
                  <a:pt x="415217" y="193009"/>
                  <a:pt x="367603" y="152414"/>
                  <a:pt x="345921" y="160724"/>
                </a:cubicBezTo>
                <a:cubicBezTo>
                  <a:pt x="324239" y="169034"/>
                  <a:pt x="349933" y="208864"/>
                  <a:pt x="293483" y="217747"/>
                </a:cubicBezTo>
                <a:cubicBezTo>
                  <a:pt x="237034" y="226630"/>
                  <a:pt x="42326" y="230975"/>
                  <a:pt x="7224" y="214021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291" name="Google Shape;291;p27"/>
          <p:cNvSpPr/>
          <p:nvPr/>
        </p:nvSpPr>
        <p:spPr>
          <a:xfrm rot="-9099192" flipH="1">
            <a:off x="912160" y="1905462"/>
            <a:ext cx="808811" cy="824688"/>
          </a:xfrm>
          <a:custGeom>
            <a:avLst/>
            <a:gdLst/>
            <a:ahLst/>
            <a:cxnLst/>
            <a:rect l="l" t="t" r="r" b="b"/>
            <a:pathLst>
              <a:path w="33672" h="34333" extrusionOk="0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7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7"/>
          <p:cNvSpPr txBox="1">
            <a:spLocks noGrp="1"/>
          </p:cNvSpPr>
          <p:nvPr>
            <p:ph type="title" idx="2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7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name="adj1" fmla="val 38513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8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8"/>
          <p:cNvSpPr/>
          <p:nvPr/>
        </p:nvSpPr>
        <p:spPr>
          <a:xfrm>
            <a:off x="6142225" y="2173525"/>
            <a:ext cx="2437800" cy="2329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8"/>
          <p:cNvSpPr/>
          <p:nvPr/>
        </p:nvSpPr>
        <p:spPr>
          <a:xfrm>
            <a:off x="3353100" y="2173525"/>
            <a:ext cx="2437800" cy="2329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8"/>
          <p:cNvSpPr/>
          <p:nvPr/>
        </p:nvSpPr>
        <p:spPr>
          <a:xfrm>
            <a:off x="563975" y="2173525"/>
            <a:ext cx="2437800" cy="2329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8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name="adj1" fmla="val 38513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8"/>
          <p:cNvSpPr/>
          <p:nvPr/>
        </p:nvSpPr>
        <p:spPr>
          <a:xfrm flipH="1">
            <a:off x="7088478" y="333147"/>
            <a:ext cx="1276119" cy="248466"/>
          </a:xfrm>
          <a:custGeom>
            <a:avLst/>
            <a:gdLst/>
            <a:ahLst/>
            <a:cxnLst/>
            <a:rect l="l" t="t" r="r" b="b"/>
            <a:pathLst>
              <a:path w="61940" h="12060" extrusionOk="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8"/>
          <p:cNvSpPr/>
          <p:nvPr/>
        </p:nvSpPr>
        <p:spPr>
          <a:xfrm flipH="1">
            <a:off x="5990173" y="725539"/>
            <a:ext cx="854715" cy="173205"/>
          </a:xfrm>
          <a:custGeom>
            <a:avLst/>
            <a:gdLst/>
            <a:ahLst/>
            <a:cxnLst/>
            <a:rect l="l" t="t" r="r" b="b"/>
            <a:pathLst>
              <a:path w="41486" h="8407" extrusionOk="0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1_1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/>
          <p:nvPr/>
        </p:nvSpPr>
        <p:spPr>
          <a:xfrm>
            <a:off x="-542973" y="-643684"/>
            <a:ext cx="9131300" cy="5139925"/>
          </a:xfrm>
          <a:custGeom>
            <a:avLst/>
            <a:gdLst/>
            <a:ahLst/>
            <a:cxnLst/>
            <a:rect l="l" t="t" r="r" b="b"/>
            <a:pathLst>
              <a:path w="365252" h="205597" extrusionOk="0">
                <a:moveTo>
                  <a:pt x="10457" y="53490"/>
                </a:moveTo>
                <a:cubicBezTo>
                  <a:pt x="17507" y="72947"/>
                  <a:pt x="21445" y="125824"/>
                  <a:pt x="50012" y="141390"/>
                </a:cubicBezTo>
                <a:cubicBezTo>
                  <a:pt x="78579" y="156956"/>
                  <a:pt x="145419" y="136263"/>
                  <a:pt x="181861" y="146884"/>
                </a:cubicBezTo>
                <a:cubicBezTo>
                  <a:pt x="218303" y="157505"/>
                  <a:pt x="241789" y="210794"/>
                  <a:pt x="268662" y="205117"/>
                </a:cubicBezTo>
                <a:cubicBezTo>
                  <a:pt x="295536" y="199440"/>
                  <a:pt x="330421" y="145831"/>
                  <a:pt x="343102" y="112823"/>
                </a:cubicBezTo>
                <a:cubicBezTo>
                  <a:pt x="355783" y="79815"/>
                  <a:pt x="384946" y="23961"/>
                  <a:pt x="344750" y="7068"/>
                </a:cubicBezTo>
                <a:cubicBezTo>
                  <a:pt x="304554" y="-9825"/>
                  <a:pt x="158100" y="8533"/>
                  <a:pt x="101927" y="11463"/>
                </a:cubicBezTo>
                <a:cubicBezTo>
                  <a:pt x="45754" y="14393"/>
                  <a:pt x="22955" y="17644"/>
                  <a:pt x="7710" y="24648"/>
                </a:cubicBezTo>
                <a:cubicBezTo>
                  <a:pt x="-7535" y="31653"/>
                  <a:pt x="3407" y="34033"/>
                  <a:pt x="10457" y="53490"/>
                </a:cubicBezTo>
                <a:close/>
              </a:path>
            </a:pathLst>
          </a:custGeom>
          <a:noFill/>
          <a:ln w="19050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305" name="Google Shape;305;p29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06" name="Google Shape;306;p29"/>
          <p:cNvGrpSpPr/>
          <p:nvPr/>
        </p:nvGrpSpPr>
        <p:grpSpPr>
          <a:xfrm>
            <a:off x="7514447" y="-528345"/>
            <a:ext cx="2179097" cy="1997941"/>
            <a:chOff x="6015419" y="3716859"/>
            <a:chExt cx="557671" cy="511283"/>
          </a:xfrm>
        </p:grpSpPr>
        <p:sp>
          <p:nvSpPr>
            <p:cNvPr id="307" name="Google Shape;307;p29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" name="Google Shape;308;p29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309" name="Google Shape;309;p29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9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9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9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9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9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9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9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9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9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9" name="Google Shape;319;p29"/>
          <p:cNvSpPr/>
          <p:nvPr/>
        </p:nvSpPr>
        <p:spPr>
          <a:xfrm rot="9450118" flipH="1">
            <a:off x="1068684" y="2718342"/>
            <a:ext cx="578577" cy="589935"/>
          </a:xfrm>
          <a:custGeom>
            <a:avLst/>
            <a:gdLst/>
            <a:ahLst/>
            <a:cxnLst/>
            <a:rect l="l" t="t" r="r" b="b"/>
            <a:pathLst>
              <a:path w="33672" h="34333" extrusionOk="0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4292100" y="1757375"/>
            <a:ext cx="4311900" cy="1803300"/>
          </a:xfrm>
          <a:prstGeom prst="roundRect">
            <a:avLst>
              <a:gd name="adj" fmla="val 2145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4567425" y="1589200"/>
            <a:ext cx="3950400" cy="21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4567425" y="847163"/>
            <a:ext cx="12399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4567425" y="3807025"/>
            <a:ext cx="3019200" cy="4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name="adj1" fmla="val 38513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58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 flipH="1">
            <a:off x="7088478" y="333147"/>
            <a:ext cx="1276119" cy="248466"/>
          </a:xfrm>
          <a:custGeom>
            <a:avLst/>
            <a:gdLst/>
            <a:ahLst/>
            <a:cxnLst/>
            <a:rect l="l" t="t" r="r" b="b"/>
            <a:pathLst>
              <a:path w="61940" h="12060" extrusionOk="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/>
          <p:nvPr/>
        </p:nvSpPr>
        <p:spPr>
          <a:xfrm flipH="1">
            <a:off x="5990173" y="725539"/>
            <a:ext cx="854715" cy="173205"/>
          </a:xfrm>
          <a:custGeom>
            <a:avLst/>
            <a:gdLst/>
            <a:ahLst/>
            <a:cxnLst/>
            <a:rect l="l" t="t" r="r" b="b"/>
            <a:pathLst>
              <a:path w="41486" h="8407" extrusionOk="0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2422425" y="1436375"/>
            <a:ext cx="4299000" cy="3167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 flipH="1">
            <a:off x="445053" y="1985697"/>
            <a:ext cx="1276119" cy="248466"/>
          </a:xfrm>
          <a:custGeom>
            <a:avLst/>
            <a:gdLst/>
            <a:ahLst/>
            <a:cxnLst/>
            <a:rect l="l" t="t" r="r" b="b"/>
            <a:pathLst>
              <a:path w="61940" h="12060" extrusionOk="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/>
          <p:nvPr/>
        </p:nvSpPr>
        <p:spPr>
          <a:xfrm flipH="1">
            <a:off x="1141294" y="2409146"/>
            <a:ext cx="805530" cy="156840"/>
          </a:xfrm>
          <a:custGeom>
            <a:avLst/>
            <a:gdLst/>
            <a:ahLst/>
            <a:cxnLst/>
            <a:rect l="l" t="t" r="r" b="b"/>
            <a:pathLst>
              <a:path w="61940" h="12060" extrusionOk="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/>
          <p:nvPr/>
        </p:nvSpPr>
        <p:spPr>
          <a:xfrm flipH="1">
            <a:off x="7214489" y="3744452"/>
            <a:ext cx="2106734" cy="410161"/>
          </a:xfrm>
          <a:custGeom>
            <a:avLst/>
            <a:gdLst/>
            <a:ahLst/>
            <a:cxnLst/>
            <a:rect l="l" t="t" r="r" b="b"/>
            <a:pathLst>
              <a:path w="61940" h="12060" extrusionOk="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ubTitle" idx="1"/>
          </p:nvPr>
        </p:nvSpPr>
        <p:spPr>
          <a:xfrm>
            <a:off x="2635500" y="1654450"/>
            <a:ext cx="3873000" cy="28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8100" lvl="0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name="adj1" fmla="val 38513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/>
          <p:nvPr/>
        </p:nvSpPr>
        <p:spPr>
          <a:xfrm flipH="1">
            <a:off x="7088478" y="333147"/>
            <a:ext cx="1276119" cy="248466"/>
          </a:xfrm>
          <a:custGeom>
            <a:avLst/>
            <a:gdLst/>
            <a:ahLst/>
            <a:cxnLst/>
            <a:rect l="l" t="t" r="r" b="b"/>
            <a:pathLst>
              <a:path w="61940" h="12060" extrusionOk="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/>
          <p:nvPr/>
        </p:nvSpPr>
        <p:spPr>
          <a:xfrm flipH="1">
            <a:off x="5990173" y="725539"/>
            <a:ext cx="854715" cy="173205"/>
          </a:xfrm>
          <a:custGeom>
            <a:avLst/>
            <a:gdLst/>
            <a:ahLst/>
            <a:cxnLst/>
            <a:rect l="l" t="t" r="r" b="b"/>
            <a:pathLst>
              <a:path w="41486" h="8407" extrusionOk="0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/>
          <p:nvPr/>
        </p:nvSpPr>
        <p:spPr>
          <a:xfrm>
            <a:off x="3962275" y="1377850"/>
            <a:ext cx="4439700" cy="1043400"/>
          </a:xfrm>
          <a:prstGeom prst="roundRect">
            <a:avLst>
              <a:gd name="adj" fmla="val 2145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4048425" y="1635688"/>
            <a:ext cx="435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1"/>
          </p:nvPr>
        </p:nvSpPr>
        <p:spPr>
          <a:xfrm>
            <a:off x="4239450" y="2521963"/>
            <a:ext cx="3865500" cy="13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name="adj1" fmla="val 38513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841450" y="3255281"/>
            <a:ext cx="7461000" cy="142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841450" y="1436375"/>
            <a:ext cx="7461000" cy="142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403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4890763" y="1902475"/>
            <a:ext cx="2990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2"/>
          </p:nvPr>
        </p:nvSpPr>
        <p:spPr>
          <a:xfrm>
            <a:off x="5142963" y="22364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3"/>
          </p:nvPr>
        </p:nvSpPr>
        <p:spPr>
          <a:xfrm>
            <a:off x="1262813" y="1902475"/>
            <a:ext cx="2990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4"/>
          </p:nvPr>
        </p:nvSpPr>
        <p:spPr>
          <a:xfrm>
            <a:off x="1514963" y="22364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5"/>
          </p:nvPr>
        </p:nvSpPr>
        <p:spPr>
          <a:xfrm>
            <a:off x="4890763" y="3759700"/>
            <a:ext cx="2990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6"/>
          </p:nvPr>
        </p:nvSpPr>
        <p:spPr>
          <a:xfrm>
            <a:off x="5142963" y="40936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7"/>
          </p:nvPr>
        </p:nvSpPr>
        <p:spPr>
          <a:xfrm>
            <a:off x="1262813" y="3759700"/>
            <a:ext cx="2990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8"/>
          </p:nvPr>
        </p:nvSpPr>
        <p:spPr>
          <a:xfrm>
            <a:off x="1514963" y="40936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9" hasCustomPrompt="1"/>
          </p:nvPr>
        </p:nvSpPr>
        <p:spPr>
          <a:xfrm>
            <a:off x="2238413" y="1407850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3" hasCustomPrompt="1"/>
          </p:nvPr>
        </p:nvSpPr>
        <p:spPr>
          <a:xfrm>
            <a:off x="5866413" y="1407850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4" hasCustomPrompt="1"/>
          </p:nvPr>
        </p:nvSpPr>
        <p:spPr>
          <a:xfrm>
            <a:off x="2238413" y="3263200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5" hasCustomPrompt="1"/>
          </p:nvPr>
        </p:nvSpPr>
        <p:spPr>
          <a:xfrm>
            <a:off x="5866413" y="3263200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/>
          <p:nvPr/>
        </p:nvSpPr>
        <p:spPr>
          <a:xfrm flipH="1">
            <a:off x="7088478" y="333147"/>
            <a:ext cx="1276119" cy="248466"/>
          </a:xfrm>
          <a:custGeom>
            <a:avLst/>
            <a:gdLst/>
            <a:ahLst/>
            <a:cxnLst/>
            <a:rect l="l" t="t" r="r" b="b"/>
            <a:pathLst>
              <a:path w="61940" h="12060" extrusionOk="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/>
          <p:nvPr/>
        </p:nvSpPr>
        <p:spPr>
          <a:xfrm flipH="1">
            <a:off x="5990173" y="725539"/>
            <a:ext cx="854715" cy="173205"/>
          </a:xfrm>
          <a:custGeom>
            <a:avLst/>
            <a:gdLst/>
            <a:ahLst/>
            <a:cxnLst/>
            <a:rect l="l" t="t" r="r" b="b"/>
            <a:pathLst>
              <a:path w="41486" h="8407" extrusionOk="0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CUSTOM_2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/>
          <p:nvPr/>
        </p:nvSpPr>
        <p:spPr>
          <a:xfrm>
            <a:off x="2007000" y="1377850"/>
            <a:ext cx="5130000" cy="1043400"/>
          </a:xfrm>
          <a:prstGeom prst="roundRect">
            <a:avLst>
              <a:gd name="adj" fmla="val 2145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1788000" y="1635700"/>
            <a:ext cx="5568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>
            <a:off x="2639250" y="2508513"/>
            <a:ext cx="3865500" cy="13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8" name="Google Shape;108;p14"/>
          <p:cNvGrpSpPr/>
          <p:nvPr/>
        </p:nvGrpSpPr>
        <p:grpSpPr>
          <a:xfrm rot="544276">
            <a:off x="7394130" y="3812809"/>
            <a:ext cx="1975648" cy="1801992"/>
            <a:chOff x="6652154" y="3716623"/>
            <a:chExt cx="560631" cy="511352"/>
          </a:xfrm>
        </p:grpSpPr>
        <p:sp>
          <p:nvSpPr>
            <p:cNvPr id="109" name="Google Shape;109;p14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" name="Google Shape;110;p14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111" name="Google Shape;111;p14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4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4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4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4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4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4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4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4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4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4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/>
          <p:nvPr/>
        </p:nvSpPr>
        <p:spPr>
          <a:xfrm>
            <a:off x="2973475" y="668525"/>
            <a:ext cx="1968000" cy="720300"/>
          </a:xfrm>
          <a:prstGeom prst="leftArrow">
            <a:avLst>
              <a:gd name="adj1" fmla="val 70149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6"/>
          <p:cNvSpPr/>
          <p:nvPr/>
        </p:nvSpPr>
        <p:spPr>
          <a:xfrm>
            <a:off x="4572000" y="0"/>
            <a:ext cx="4572000" cy="5109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5244450" y="1901938"/>
            <a:ext cx="3081000" cy="572700"/>
          </a:xfrm>
          <a:prstGeom prst="roundRect">
            <a:avLst>
              <a:gd name="adj" fmla="val 214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818550" y="1901938"/>
            <a:ext cx="3081000" cy="572700"/>
          </a:xfrm>
          <a:prstGeom prst="roundRect">
            <a:avLst>
              <a:gd name="adj" fmla="val 2145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title"/>
          </p:nvPr>
        </p:nvSpPr>
        <p:spPr>
          <a:xfrm flipH="1">
            <a:off x="1234625" y="1924413"/>
            <a:ext cx="2249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subTitle" idx="1"/>
          </p:nvPr>
        </p:nvSpPr>
        <p:spPr>
          <a:xfrm flipH="1">
            <a:off x="818600" y="2521250"/>
            <a:ext cx="30810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title" idx="2"/>
          </p:nvPr>
        </p:nvSpPr>
        <p:spPr>
          <a:xfrm flipH="1">
            <a:off x="5660400" y="1924413"/>
            <a:ext cx="2249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3"/>
          </p:nvPr>
        </p:nvSpPr>
        <p:spPr>
          <a:xfrm flipH="1">
            <a:off x="5244375" y="2521250"/>
            <a:ext cx="30810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6"/>
          <p:cNvSpPr/>
          <p:nvPr/>
        </p:nvSpPr>
        <p:spPr>
          <a:xfrm flipH="1">
            <a:off x="4504850" y="3731275"/>
            <a:ext cx="1968000" cy="720300"/>
          </a:xfrm>
          <a:prstGeom prst="leftArrow">
            <a:avLst>
              <a:gd name="adj1" fmla="val 70149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59" r:id="rId7"/>
    <p:sldLayoutId id="2147483660" r:id="rId8"/>
    <p:sldLayoutId id="2147483662" r:id="rId9"/>
    <p:sldLayoutId id="2147483663" r:id="rId10"/>
    <p:sldLayoutId id="2147483667" r:id="rId11"/>
    <p:sldLayoutId id="2147483671" r:id="rId12"/>
    <p:sldLayoutId id="2147483673" r:id="rId13"/>
    <p:sldLayoutId id="2147483674" r:id="rId14"/>
    <p:sldLayoutId id="214748367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340">
          <p15:clr>
            <a:srgbClr val="EA4335"/>
          </p15:clr>
        </p15:guide>
        <p15:guide id="3" pos="542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" y="4102036"/>
            <a:ext cx="9143952" cy="5949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1240" y="4078246"/>
            <a:ext cx="2868277" cy="8729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396" y="4556833"/>
            <a:ext cx="1556381" cy="4736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9255" y="-7789"/>
            <a:ext cx="2298369" cy="6995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1691"/>
            <a:ext cx="9144000" cy="610591"/>
          </a:xfrm>
          <a:prstGeom prst="rect">
            <a:avLst/>
          </a:prstGeom>
        </p:spPr>
      </p:pic>
      <p:sp>
        <p:nvSpPr>
          <p:cNvPr id="328" name="Google Shape;328;p32"/>
          <p:cNvSpPr txBox="1">
            <a:spLocks noGrp="1"/>
          </p:cNvSpPr>
          <p:nvPr>
            <p:ph type="ctrTitle"/>
          </p:nvPr>
        </p:nvSpPr>
        <p:spPr>
          <a:xfrm>
            <a:off x="1081699" y="1886013"/>
            <a:ext cx="698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XÂY DỰNG WEBSITE QUẢN LÝ TOUR DU LỊCH SỬ DỤNG SPRING MVC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9" name="Google Shape;329;p32"/>
          <p:cNvSpPr txBox="1">
            <a:spLocks noGrp="1"/>
          </p:cNvSpPr>
          <p:nvPr>
            <p:ph type="subTitle" idx="1"/>
          </p:nvPr>
        </p:nvSpPr>
        <p:spPr>
          <a:xfrm>
            <a:off x="2328150" y="505386"/>
            <a:ext cx="44877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800" b="1" dirty="0">
                <a:solidFill>
                  <a:schemeClr val="accent3"/>
                </a:solidFill>
              </a:rPr>
              <a:t>BÁO CÁO KHÓA LUẬN TỐT NGHIỆP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337436" y="4102036"/>
            <a:ext cx="6010656" cy="956767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CDD6760C-D868-43F4-99FB-1B78C91F8FE1}"/>
              </a:ext>
            </a:extLst>
          </p:cNvPr>
          <p:cNvSpPr txBox="1">
            <a:spLocks/>
          </p:cNvSpPr>
          <p:nvPr/>
        </p:nvSpPr>
        <p:spPr>
          <a:xfrm>
            <a:off x="1755177" y="4219666"/>
            <a:ext cx="5475860" cy="3371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 smtClean="0"/>
              <a:t>Giảng</a:t>
            </a:r>
            <a:r>
              <a:rPr lang="en-US" sz="1600" dirty="0" smtClean="0"/>
              <a:t> </a:t>
            </a:r>
            <a:r>
              <a:rPr lang="en-US" sz="1600" dirty="0" err="1" smtClean="0"/>
              <a:t>viên</a:t>
            </a:r>
            <a:r>
              <a:rPr lang="en-US" sz="1600" dirty="0" smtClean="0"/>
              <a:t> </a:t>
            </a:r>
            <a:r>
              <a:rPr lang="en-US" sz="1600" dirty="0" err="1" smtClean="0"/>
              <a:t>hướng</a:t>
            </a:r>
            <a:r>
              <a:rPr lang="en-US" sz="1600" dirty="0" smtClean="0"/>
              <a:t> </a:t>
            </a:r>
            <a:r>
              <a:rPr lang="en-US" sz="1600" dirty="0" err="1" smtClean="0"/>
              <a:t>dẫn</a:t>
            </a:r>
            <a:r>
              <a:rPr lang="en-US" sz="1600" dirty="0" smtClean="0"/>
              <a:t>: </a:t>
            </a:r>
            <a:r>
              <a:rPr lang="en-US" sz="1600" dirty="0" err="1"/>
              <a:t>Th.S</a:t>
            </a:r>
            <a:r>
              <a:rPr lang="en-US" sz="1600" dirty="0"/>
              <a:t> NGUYỄN THỊ MAI TRANG</a:t>
            </a:r>
            <a:endParaRPr lang="ru-RU" sz="1600" dirty="0"/>
          </a:p>
          <a:p>
            <a:endParaRPr lang="ru-RU" sz="1600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xmlns="" id="{CDD6760C-D868-43F4-99FB-1B78C91F8FE1}"/>
              </a:ext>
            </a:extLst>
          </p:cNvPr>
          <p:cNvSpPr txBox="1">
            <a:spLocks/>
          </p:cNvSpPr>
          <p:nvPr/>
        </p:nvSpPr>
        <p:spPr>
          <a:xfrm>
            <a:off x="2060648" y="4614033"/>
            <a:ext cx="4471721" cy="3371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 smtClean="0"/>
              <a:t>Sinh</a:t>
            </a:r>
            <a:r>
              <a:rPr lang="en-US" sz="1600" dirty="0" smtClean="0"/>
              <a:t> </a:t>
            </a:r>
            <a:r>
              <a:rPr lang="en-US" sz="1600" dirty="0" err="1" smtClean="0"/>
              <a:t>viên</a:t>
            </a:r>
            <a:r>
              <a:rPr lang="en-US" sz="1600" dirty="0" smtClean="0"/>
              <a:t> </a:t>
            </a:r>
            <a:r>
              <a:rPr lang="en-US" sz="1600" dirty="0" err="1" smtClean="0"/>
              <a:t>thực</a:t>
            </a:r>
            <a:r>
              <a:rPr lang="en-US" sz="1600" dirty="0" smtClean="0"/>
              <a:t> </a:t>
            </a:r>
            <a:r>
              <a:rPr lang="en-US" sz="1600" dirty="0" err="1" smtClean="0"/>
              <a:t>hiện</a:t>
            </a:r>
            <a:r>
              <a:rPr lang="en-US" sz="1600" dirty="0" smtClean="0"/>
              <a:t>:      ĐINH QUANG LINH</a:t>
            </a:r>
            <a:endParaRPr lang="ru-RU" sz="16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632" y="1615800"/>
            <a:ext cx="1119804" cy="34081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4251" y="1394096"/>
            <a:ext cx="1040858" cy="316783"/>
          </a:xfrm>
          <a:prstGeom prst="rect">
            <a:avLst/>
          </a:prstGeom>
        </p:spPr>
      </p:pic>
      <p:sp>
        <p:nvSpPr>
          <p:cNvPr id="16" name="Google Shape;375;p37"/>
          <p:cNvSpPr txBox="1">
            <a:spLocks/>
          </p:cNvSpPr>
          <p:nvPr/>
        </p:nvSpPr>
        <p:spPr>
          <a:xfrm>
            <a:off x="3758844" y="1389699"/>
            <a:ext cx="1455836" cy="57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400" dirty="0" smtClean="0">
                <a:solidFill>
                  <a:schemeClr val="accent1"/>
                </a:solidFill>
              </a:rPr>
              <a:t>Đề  tài</a:t>
            </a:r>
            <a:endParaRPr lang="en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3585568" y="1404896"/>
            <a:ext cx="5286855" cy="219688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7010" y="0"/>
            <a:ext cx="4735413" cy="1768781"/>
          </a:xfrm>
          <a:prstGeom prst="rect">
            <a:avLst/>
          </a:prstGeom>
        </p:spPr>
      </p:pic>
      <p:sp>
        <p:nvSpPr>
          <p:cNvPr id="374" name="Google Shape;374;p37"/>
          <p:cNvSpPr txBox="1">
            <a:spLocks noGrp="1"/>
          </p:cNvSpPr>
          <p:nvPr>
            <p:ph type="title"/>
          </p:nvPr>
        </p:nvSpPr>
        <p:spPr>
          <a:xfrm>
            <a:off x="4200724" y="364749"/>
            <a:ext cx="4613076" cy="10401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Cơ sở lý thuyết</a:t>
            </a:r>
            <a:endParaRPr dirty="0"/>
          </a:p>
        </p:txBody>
      </p:sp>
      <p:sp>
        <p:nvSpPr>
          <p:cNvPr id="375" name="Google Shape;375;p37"/>
          <p:cNvSpPr txBox="1">
            <a:spLocks noGrp="1"/>
          </p:cNvSpPr>
          <p:nvPr>
            <p:ph type="title" idx="2"/>
          </p:nvPr>
        </p:nvSpPr>
        <p:spPr>
          <a:xfrm>
            <a:off x="2899656" y="591831"/>
            <a:ext cx="12399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27" name="Google Shape;360;p35"/>
          <p:cNvSpPr txBox="1">
            <a:spLocks/>
          </p:cNvSpPr>
          <p:nvPr/>
        </p:nvSpPr>
        <p:spPr>
          <a:xfrm>
            <a:off x="284304" y="2278472"/>
            <a:ext cx="4613605" cy="1895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b="1" dirty="0" smtClean="0"/>
              <a:t>JSP</a:t>
            </a:r>
            <a:r>
              <a:rPr lang="en-US" dirty="0" smtClean="0"/>
              <a:t>: </a:t>
            </a:r>
            <a:r>
              <a:rPr lang="en-US" b="1" dirty="0" err="1"/>
              <a:t>viết</a:t>
            </a:r>
            <a:r>
              <a:rPr lang="en-US" b="1" dirty="0"/>
              <a:t> code java </a:t>
            </a:r>
            <a:r>
              <a:rPr lang="en-US" b="1" dirty="0" err="1"/>
              <a:t>trong</a:t>
            </a:r>
            <a:r>
              <a:rPr lang="en-US" b="1" dirty="0"/>
              <a:t> HTML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thẻ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JSP</a:t>
            </a:r>
            <a:r>
              <a:rPr lang="en-US" dirty="0" smtClean="0"/>
              <a:t>.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Quá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dễ</a:t>
            </a:r>
            <a:r>
              <a:rPr lang="en-US" dirty="0" smtClean="0"/>
              <a:t> </a:t>
            </a:r>
            <a:r>
              <a:rPr lang="en-US" dirty="0" err="1" smtClean="0"/>
              <a:t>dàng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thuận</a:t>
            </a:r>
            <a:r>
              <a:rPr lang="en-US" dirty="0" smtClean="0"/>
              <a:t> </a:t>
            </a:r>
            <a:r>
              <a:rPr lang="en-US" dirty="0" err="1" smtClean="0"/>
              <a:t>tiện</a:t>
            </a:r>
            <a:r>
              <a:rPr lang="en-US" dirty="0" smtClean="0"/>
              <a:t> </a:t>
            </a:r>
            <a:r>
              <a:rPr lang="en-US" dirty="0" err="1" smtClean="0"/>
              <a:t>vì</a:t>
            </a:r>
            <a:r>
              <a:rPr lang="en-US" dirty="0" smtClean="0"/>
              <a:t> </a:t>
            </a:r>
            <a:r>
              <a:rPr lang="en-US" dirty="0" err="1" smtClean="0"/>
              <a:t>nó</a:t>
            </a:r>
            <a:r>
              <a:rPr lang="en-US" dirty="0" smtClean="0"/>
              <a:t> </a:t>
            </a:r>
            <a:r>
              <a:rPr lang="en-US" dirty="0" err="1" smtClean="0"/>
              <a:t>đơn</a:t>
            </a:r>
            <a:r>
              <a:rPr lang="en-US" dirty="0" smtClean="0"/>
              <a:t> </a:t>
            </a:r>
            <a:r>
              <a:rPr lang="en-US" dirty="0" err="1" smtClean="0"/>
              <a:t>giản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HTMML.</a:t>
            </a:r>
            <a:endParaRPr lang="en-US" dirty="0"/>
          </a:p>
        </p:txBody>
      </p:sp>
      <p:sp>
        <p:nvSpPr>
          <p:cNvPr id="4" name="AutoShape 2" descr="Trademark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284" y="2153035"/>
            <a:ext cx="2488889" cy="248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685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3631996" y="1473312"/>
            <a:ext cx="5286855" cy="219688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387" y="34619"/>
            <a:ext cx="4735413" cy="1768781"/>
          </a:xfrm>
          <a:prstGeom prst="rect">
            <a:avLst/>
          </a:prstGeom>
        </p:spPr>
      </p:pic>
      <p:sp>
        <p:nvSpPr>
          <p:cNvPr id="374" name="Google Shape;374;p37"/>
          <p:cNvSpPr txBox="1">
            <a:spLocks noGrp="1"/>
          </p:cNvSpPr>
          <p:nvPr>
            <p:ph type="title"/>
          </p:nvPr>
        </p:nvSpPr>
        <p:spPr>
          <a:xfrm>
            <a:off x="4200724" y="364749"/>
            <a:ext cx="4613076" cy="10401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Cơ sở lý thuyết</a:t>
            </a:r>
            <a:endParaRPr dirty="0"/>
          </a:p>
        </p:txBody>
      </p:sp>
      <p:sp>
        <p:nvSpPr>
          <p:cNvPr id="375" name="Google Shape;375;p37"/>
          <p:cNvSpPr txBox="1">
            <a:spLocks noGrp="1"/>
          </p:cNvSpPr>
          <p:nvPr>
            <p:ph type="title" idx="2"/>
          </p:nvPr>
        </p:nvSpPr>
        <p:spPr>
          <a:xfrm>
            <a:off x="2899656" y="591831"/>
            <a:ext cx="12399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388" name="Google Shape;388;p37"/>
          <p:cNvGrpSpPr/>
          <p:nvPr/>
        </p:nvGrpSpPr>
        <p:grpSpPr>
          <a:xfrm>
            <a:off x="3025422" y="4505271"/>
            <a:ext cx="988368" cy="988368"/>
            <a:chOff x="1492675" y="4992125"/>
            <a:chExt cx="481825" cy="481825"/>
          </a:xfrm>
        </p:grpSpPr>
        <p:sp>
          <p:nvSpPr>
            <p:cNvPr id="389" name="Google Shape;389;p37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" name="Google Shape;391;p37"/>
          <p:cNvGrpSpPr/>
          <p:nvPr/>
        </p:nvGrpSpPr>
        <p:grpSpPr>
          <a:xfrm>
            <a:off x="-229129" y="-300414"/>
            <a:ext cx="932958" cy="932958"/>
            <a:chOff x="2085525" y="4992125"/>
            <a:chExt cx="481825" cy="481825"/>
          </a:xfrm>
        </p:grpSpPr>
        <p:sp>
          <p:nvSpPr>
            <p:cNvPr id="392" name="Google Shape;392;p37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7" name="Google Shape;360;p35"/>
          <p:cNvSpPr txBox="1">
            <a:spLocks/>
          </p:cNvSpPr>
          <p:nvPr/>
        </p:nvSpPr>
        <p:spPr>
          <a:xfrm>
            <a:off x="4052156" y="2139266"/>
            <a:ext cx="4613605" cy="2500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Cloudinary</a:t>
            </a:r>
            <a:r>
              <a:rPr lang="en-US" dirty="0" smtClean="0"/>
              <a:t>: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b="1" dirty="0" err="1" smtClean="0"/>
              <a:t>kho</a:t>
            </a:r>
            <a:r>
              <a:rPr lang="en-US" b="1" dirty="0" smtClean="0"/>
              <a:t> </a:t>
            </a:r>
            <a:r>
              <a:rPr lang="en-US" b="1" dirty="0" err="1" smtClean="0"/>
              <a:t>lưu</a:t>
            </a:r>
            <a:r>
              <a:rPr lang="en-US" b="1" dirty="0" smtClean="0"/>
              <a:t> </a:t>
            </a:r>
            <a:r>
              <a:rPr lang="en-US" b="1" dirty="0" err="1" smtClean="0"/>
              <a:t>trữ</a:t>
            </a:r>
            <a:r>
              <a:rPr lang="en-US" b="1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phép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b="1" dirty="0" err="1" smtClean="0"/>
              <a:t>hình</a:t>
            </a:r>
            <a:r>
              <a:rPr lang="en-US" b="1" dirty="0" smtClean="0"/>
              <a:t> </a:t>
            </a:r>
            <a:r>
              <a:rPr lang="en-US" b="1" dirty="0" err="1" smtClean="0"/>
              <a:t>ảnh</a:t>
            </a:r>
            <a:r>
              <a:rPr lang="en-US" b="1" dirty="0"/>
              <a:t>,</a:t>
            </a:r>
            <a:r>
              <a:rPr lang="en-US" dirty="0" smtClean="0"/>
              <a:t> </a:t>
            </a:r>
            <a:r>
              <a:rPr lang="en-US" b="1" dirty="0" smtClean="0"/>
              <a:t>video.</a:t>
            </a:r>
            <a:endParaRPr lang="en-US" dirty="0" smtClean="0"/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Cloudinary</a:t>
            </a:r>
            <a:r>
              <a:rPr lang="en-US" dirty="0" smtClean="0"/>
              <a:t> </a:t>
            </a:r>
            <a:r>
              <a:rPr lang="en-US" dirty="0" err="1" smtClean="0"/>
              <a:t>giúp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b="1" dirty="0" err="1"/>
              <a:t>dễ</a:t>
            </a:r>
            <a:r>
              <a:rPr lang="en-US" b="1" dirty="0"/>
              <a:t> </a:t>
            </a:r>
            <a:r>
              <a:rPr lang="en-US" b="1" dirty="0" err="1" smtClean="0"/>
              <a:t>dàng</a:t>
            </a:r>
            <a:r>
              <a:rPr lang="en-US" b="1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nó</a:t>
            </a:r>
            <a:r>
              <a:rPr lang="en-US" dirty="0" smtClean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b="1" dirty="0" err="1"/>
              <a:t>miễn</a:t>
            </a:r>
            <a:r>
              <a:rPr lang="en-US" b="1" dirty="0"/>
              <a:t> </a:t>
            </a:r>
            <a:r>
              <a:rPr lang="en-US" b="1" dirty="0" err="1" smtClean="0"/>
              <a:t>phí</a:t>
            </a:r>
            <a:r>
              <a:rPr lang="en-US" dirty="0" smtClean="0"/>
              <a:t>.</a:t>
            </a:r>
          </a:p>
          <a:p>
            <a:pPr marL="0" indent="0">
              <a:spcAft>
                <a:spcPts val="1600"/>
              </a:spcAft>
            </a:pPr>
            <a:endParaRPr lang="en-US" dirty="0"/>
          </a:p>
        </p:txBody>
      </p:sp>
      <p:sp>
        <p:nvSpPr>
          <p:cNvPr id="5" name="AutoShape 2" descr="Trademark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Picture 16" descr="The FACN Stac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54" y="1404896"/>
            <a:ext cx="2975552" cy="21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782;p58"/>
          <p:cNvSpPr txBox="1"/>
          <p:nvPr/>
        </p:nvSpPr>
        <p:spPr>
          <a:xfrm flipH="1">
            <a:off x="703829" y="3389421"/>
            <a:ext cx="2567807" cy="80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 b="1" dirty="0" smtClean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Cloudinary</a:t>
            </a:r>
            <a:endParaRPr b="1" dirty="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684310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6"/>
          <p:cNvSpPr/>
          <p:nvPr/>
        </p:nvSpPr>
        <p:spPr>
          <a:xfrm>
            <a:off x="-752246" y="-1581944"/>
            <a:ext cx="11066900" cy="3570425"/>
          </a:xfrm>
          <a:custGeom>
            <a:avLst/>
            <a:gdLst/>
            <a:ahLst/>
            <a:cxnLst/>
            <a:rect l="l" t="t" r="r" b="b"/>
            <a:pathLst>
              <a:path w="442676" h="142817" extrusionOk="0">
                <a:moveTo>
                  <a:pt x="1896" y="65564"/>
                </a:moveTo>
                <a:cubicBezTo>
                  <a:pt x="-12201" y="89186"/>
                  <a:pt x="59935" y="134779"/>
                  <a:pt x="104004" y="141764"/>
                </a:cubicBezTo>
                <a:cubicBezTo>
                  <a:pt x="148073" y="148749"/>
                  <a:pt x="224654" y="111411"/>
                  <a:pt x="266310" y="107474"/>
                </a:cubicBezTo>
                <a:cubicBezTo>
                  <a:pt x="307966" y="103537"/>
                  <a:pt x="325492" y="125381"/>
                  <a:pt x="353940" y="118142"/>
                </a:cubicBezTo>
                <a:cubicBezTo>
                  <a:pt x="382388" y="110903"/>
                  <a:pt x="464557" y="83725"/>
                  <a:pt x="436998" y="64040"/>
                </a:cubicBezTo>
                <a:cubicBezTo>
                  <a:pt x="409439" y="44355"/>
                  <a:pt x="261103" y="-222"/>
                  <a:pt x="188586" y="32"/>
                </a:cubicBezTo>
                <a:cubicBezTo>
                  <a:pt x="116069" y="286"/>
                  <a:pt x="15993" y="41942"/>
                  <a:pt x="1896" y="65564"/>
                </a:cubicBezTo>
                <a:close/>
              </a:path>
            </a:pathLst>
          </a:custGeom>
          <a:noFill/>
          <a:ln w="19050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367" name="Google Shape;367;p36"/>
          <p:cNvSpPr txBox="1">
            <a:spLocks noGrp="1"/>
          </p:cNvSpPr>
          <p:nvPr>
            <p:ph type="title"/>
          </p:nvPr>
        </p:nvSpPr>
        <p:spPr>
          <a:xfrm>
            <a:off x="1788000" y="1635700"/>
            <a:ext cx="5568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Hệ thống chương trình</a:t>
            </a:r>
            <a:endParaRPr sz="3200" dirty="0"/>
          </a:p>
        </p:txBody>
      </p:sp>
      <p:sp>
        <p:nvSpPr>
          <p:cNvPr id="369" name="Google Shape;369;p36"/>
          <p:cNvSpPr/>
          <p:nvPr/>
        </p:nvSpPr>
        <p:spPr>
          <a:xfrm rot="3242653">
            <a:off x="140545" y="1164936"/>
            <a:ext cx="435838" cy="444394"/>
          </a:xfrm>
          <a:custGeom>
            <a:avLst/>
            <a:gdLst/>
            <a:ahLst/>
            <a:cxnLst/>
            <a:rect l="l" t="t" r="r" b="b"/>
            <a:pathLst>
              <a:path w="33672" h="34333" extrusionOk="0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75;p37"/>
          <p:cNvSpPr txBox="1">
            <a:spLocks/>
          </p:cNvSpPr>
          <p:nvPr/>
        </p:nvSpPr>
        <p:spPr>
          <a:xfrm>
            <a:off x="3952050" y="554554"/>
            <a:ext cx="12399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 smtClean="0"/>
              <a:t>03</a:t>
            </a:r>
            <a:endParaRPr lang="e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1049" y="0"/>
            <a:ext cx="2488889" cy="24888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200" y="2256951"/>
            <a:ext cx="3287737" cy="32877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366485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Sơ đồ hoạt động</a:t>
            </a:r>
            <a:endParaRPr dirty="0"/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3943580" y="1202267"/>
            <a:ext cx="4380527" cy="3773488"/>
          </a:xfrm>
          <a:prstGeom prst="rect">
            <a:avLst/>
          </a:prstGeom>
        </p:spPr>
      </p:pic>
      <p:sp>
        <p:nvSpPr>
          <p:cNvPr id="6" name="Google Shape;360;p35"/>
          <p:cNvSpPr txBox="1">
            <a:spLocks/>
          </p:cNvSpPr>
          <p:nvPr/>
        </p:nvSpPr>
        <p:spPr>
          <a:xfrm>
            <a:off x="679220" y="2658882"/>
            <a:ext cx="3391361" cy="794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đăng</a:t>
            </a:r>
            <a:r>
              <a:rPr lang="en-US" dirty="0" smtClean="0"/>
              <a:t> </a:t>
            </a:r>
            <a:r>
              <a:rPr lang="en-US" dirty="0" err="1" smtClean="0"/>
              <a:t>nhập</a:t>
            </a:r>
            <a:endParaRPr lang="en-US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Sơ đồ hoạt động</a:t>
            </a:r>
            <a:endParaRPr dirty="0"/>
          </a:p>
        </p:txBody>
      </p:sp>
      <p:sp>
        <p:nvSpPr>
          <p:cNvPr id="6" name="Google Shape;360;p35"/>
          <p:cNvSpPr txBox="1">
            <a:spLocks/>
          </p:cNvSpPr>
          <p:nvPr/>
        </p:nvSpPr>
        <p:spPr>
          <a:xfrm>
            <a:off x="5530620" y="2616549"/>
            <a:ext cx="3391361" cy="794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thêm</a:t>
            </a:r>
            <a:r>
              <a:rPr lang="en-US" dirty="0" smtClean="0"/>
              <a:t> tour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498157" y="1193801"/>
            <a:ext cx="4073843" cy="385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624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Sơ đồ hoạt động</a:t>
            </a:r>
            <a:endParaRPr dirty="0"/>
          </a:p>
        </p:txBody>
      </p:sp>
      <p:sp>
        <p:nvSpPr>
          <p:cNvPr id="6" name="Google Shape;360;p35"/>
          <p:cNvSpPr txBox="1">
            <a:spLocks/>
          </p:cNvSpPr>
          <p:nvPr/>
        </p:nvSpPr>
        <p:spPr>
          <a:xfrm>
            <a:off x="679220" y="2658882"/>
            <a:ext cx="3391361" cy="794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thanh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4241801" y="1117079"/>
            <a:ext cx="4038600" cy="4026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8376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Sơ đồ hoạt động</a:t>
            </a:r>
            <a:endParaRPr dirty="0"/>
          </a:p>
        </p:txBody>
      </p:sp>
      <p:sp>
        <p:nvSpPr>
          <p:cNvPr id="6" name="Google Shape;360;p35"/>
          <p:cNvSpPr txBox="1">
            <a:spLocks/>
          </p:cNvSpPr>
          <p:nvPr/>
        </p:nvSpPr>
        <p:spPr>
          <a:xfrm>
            <a:off x="5029200" y="2616549"/>
            <a:ext cx="3892781" cy="794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 </a:t>
            </a:r>
            <a:r>
              <a:rPr lang="en-US" dirty="0" err="1" smtClean="0"/>
              <a:t>kê</a:t>
            </a:r>
            <a:r>
              <a:rPr lang="en-US" dirty="0" smtClean="0"/>
              <a:t> </a:t>
            </a:r>
            <a:r>
              <a:rPr lang="en-US" dirty="0" err="1" smtClean="0"/>
              <a:t>doanh</a:t>
            </a:r>
            <a:r>
              <a:rPr lang="en-US" dirty="0" smtClean="0"/>
              <a:t> </a:t>
            </a:r>
            <a:r>
              <a:rPr lang="en-US" dirty="0" err="1" smtClean="0"/>
              <a:t>thu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668867" y="1109133"/>
            <a:ext cx="4267200" cy="403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607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Giao diện hệ thống</a:t>
            </a:r>
            <a:endParaRPr dirty="0"/>
          </a:p>
        </p:txBody>
      </p:sp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55" y="1191154"/>
            <a:ext cx="4532312" cy="3727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667" y="1191153"/>
            <a:ext cx="4231217" cy="3727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736491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Giao diện hệ thống</a:t>
            </a:r>
            <a:endParaRPr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5684" y="1206570"/>
            <a:ext cx="5012267" cy="3354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Graphical user interface&#10;&#10;Description automatically generated"/>
          <p:cNvPicPr/>
          <p:nvPr/>
        </p:nvPicPr>
        <p:blipFill>
          <a:blip r:embed="rId4"/>
          <a:stretch>
            <a:fillRect/>
          </a:stretch>
        </p:blipFill>
        <p:spPr>
          <a:xfrm>
            <a:off x="4392825" y="1143000"/>
            <a:ext cx="4751175" cy="387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2633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Giao diện hệ thống</a:t>
            </a:r>
            <a:endParaRPr dirty="0"/>
          </a:p>
        </p:txBody>
      </p:sp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984" y="1592792"/>
            <a:ext cx="5753100" cy="2838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278948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4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403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Nội dung chính</a:t>
            </a:r>
            <a:endParaRPr dirty="0"/>
          </a:p>
        </p:txBody>
      </p:sp>
      <p:sp>
        <p:nvSpPr>
          <p:cNvPr id="341" name="Google Shape;341;p34"/>
          <p:cNvSpPr txBox="1">
            <a:spLocks noGrp="1"/>
          </p:cNvSpPr>
          <p:nvPr>
            <p:ph type="subTitle" idx="1"/>
          </p:nvPr>
        </p:nvSpPr>
        <p:spPr>
          <a:xfrm>
            <a:off x="4890763" y="1902475"/>
            <a:ext cx="3194112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Cơ sở lý thuyết</a:t>
            </a:r>
            <a:endParaRPr dirty="0"/>
          </a:p>
        </p:txBody>
      </p:sp>
      <p:sp>
        <p:nvSpPr>
          <p:cNvPr id="342" name="Google Shape;342;p34"/>
          <p:cNvSpPr txBox="1">
            <a:spLocks noGrp="1"/>
          </p:cNvSpPr>
          <p:nvPr>
            <p:ph type="subTitle" idx="2"/>
          </p:nvPr>
        </p:nvSpPr>
        <p:spPr>
          <a:xfrm>
            <a:off x="5244767" y="221752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 smtClean="0"/>
              <a:t>Các công cụ hỗ trợ xây dựng hệ thống</a:t>
            </a:r>
            <a:endParaRPr dirty="0"/>
          </a:p>
        </p:txBody>
      </p:sp>
      <p:sp>
        <p:nvSpPr>
          <p:cNvPr id="343" name="Google Shape;343;p34"/>
          <p:cNvSpPr txBox="1">
            <a:spLocks noGrp="1"/>
          </p:cNvSpPr>
          <p:nvPr>
            <p:ph type="subTitle" idx="3"/>
          </p:nvPr>
        </p:nvSpPr>
        <p:spPr>
          <a:xfrm>
            <a:off x="1262813" y="1902475"/>
            <a:ext cx="2990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Giới thiệu đề tài</a:t>
            </a:r>
            <a:endParaRPr dirty="0"/>
          </a:p>
        </p:txBody>
      </p:sp>
      <p:sp>
        <p:nvSpPr>
          <p:cNvPr id="344" name="Google Shape;344;p34"/>
          <p:cNvSpPr txBox="1">
            <a:spLocks noGrp="1"/>
          </p:cNvSpPr>
          <p:nvPr>
            <p:ph type="subTitle" idx="4"/>
          </p:nvPr>
        </p:nvSpPr>
        <p:spPr>
          <a:xfrm>
            <a:off x="961515" y="2236400"/>
            <a:ext cx="3484373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</a:t>
            </a:r>
            <a:r>
              <a:rPr lang="en-US" dirty="0" err="1" smtClean="0"/>
              <a:t>i</a:t>
            </a:r>
            <a:r>
              <a:rPr lang="en" dirty="0" smtClean="0"/>
              <a:t>ới thiệu lý do chọn đề tài, mục tiêu và phạm vi đối tượng nghiên cứu</a:t>
            </a:r>
            <a:endParaRPr dirty="0"/>
          </a:p>
        </p:txBody>
      </p:sp>
      <p:sp>
        <p:nvSpPr>
          <p:cNvPr id="345" name="Google Shape;345;p34"/>
          <p:cNvSpPr txBox="1">
            <a:spLocks noGrp="1"/>
          </p:cNvSpPr>
          <p:nvPr>
            <p:ph type="subTitle" idx="5"/>
          </p:nvPr>
        </p:nvSpPr>
        <p:spPr>
          <a:xfrm>
            <a:off x="4630915" y="3759700"/>
            <a:ext cx="3713807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Kết luận và hướng phát triển</a:t>
            </a:r>
            <a:endParaRPr dirty="0"/>
          </a:p>
        </p:txBody>
      </p:sp>
      <p:sp>
        <p:nvSpPr>
          <p:cNvPr id="346" name="Google Shape;346;p34"/>
          <p:cNvSpPr txBox="1">
            <a:spLocks noGrp="1"/>
          </p:cNvSpPr>
          <p:nvPr>
            <p:ph type="subTitle" idx="6"/>
          </p:nvPr>
        </p:nvSpPr>
        <p:spPr>
          <a:xfrm>
            <a:off x="4662307" y="4045925"/>
            <a:ext cx="3651021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Những vấn đề đạt được và những mặt hạn chế cùng với hướng phát triển </a:t>
            </a:r>
            <a:endParaRPr dirty="0"/>
          </a:p>
        </p:txBody>
      </p:sp>
      <p:sp>
        <p:nvSpPr>
          <p:cNvPr id="347" name="Google Shape;347;p34"/>
          <p:cNvSpPr txBox="1">
            <a:spLocks noGrp="1"/>
          </p:cNvSpPr>
          <p:nvPr>
            <p:ph type="subTitle" idx="7"/>
          </p:nvPr>
        </p:nvSpPr>
        <p:spPr>
          <a:xfrm>
            <a:off x="1262813" y="3759700"/>
            <a:ext cx="2990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Hệ thống chương trình</a:t>
            </a:r>
            <a:endParaRPr dirty="0"/>
          </a:p>
        </p:txBody>
      </p:sp>
      <p:sp>
        <p:nvSpPr>
          <p:cNvPr id="348" name="Google Shape;348;p34"/>
          <p:cNvSpPr txBox="1">
            <a:spLocks noGrp="1"/>
          </p:cNvSpPr>
          <p:nvPr>
            <p:ph type="subTitle" idx="8"/>
          </p:nvPr>
        </p:nvSpPr>
        <p:spPr>
          <a:xfrm>
            <a:off x="1196176" y="4068731"/>
            <a:ext cx="3057037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 smtClean="0"/>
              <a:t>Phân tích các chức năng của </a:t>
            </a:r>
            <a:r>
              <a:rPr lang="en" dirty="0"/>
              <a:t>hệ thống và cách hoạt </a:t>
            </a:r>
            <a:r>
              <a:rPr lang="en" dirty="0" smtClean="0"/>
              <a:t>của chúng</a:t>
            </a:r>
            <a:endParaRPr dirty="0"/>
          </a:p>
        </p:txBody>
      </p:sp>
      <p:sp>
        <p:nvSpPr>
          <p:cNvPr id="349" name="Google Shape;349;p34"/>
          <p:cNvSpPr txBox="1">
            <a:spLocks noGrp="1"/>
          </p:cNvSpPr>
          <p:nvPr>
            <p:ph type="title" idx="9"/>
          </p:nvPr>
        </p:nvSpPr>
        <p:spPr>
          <a:xfrm>
            <a:off x="2238413" y="1407850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50" name="Google Shape;350;p34"/>
          <p:cNvSpPr txBox="1">
            <a:spLocks noGrp="1"/>
          </p:cNvSpPr>
          <p:nvPr>
            <p:ph type="title" idx="13"/>
          </p:nvPr>
        </p:nvSpPr>
        <p:spPr>
          <a:xfrm>
            <a:off x="5866413" y="1407850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51" name="Google Shape;351;p34"/>
          <p:cNvSpPr txBox="1">
            <a:spLocks noGrp="1"/>
          </p:cNvSpPr>
          <p:nvPr>
            <p:ph type="title" idx="14"/>
          </p:nvPr>
        </p:nvSpPr>
        <p:spPr>
          <a:xfrm>
            <a:off x="2238413" y="3263200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52" name="Google Shape;352;p34"/>
          <p:cNvSpPr txBox="1">
            <a:spLocks noGrp="1"/>
          </p:cNvSpPr>
          <p:nvPr>
            <p:ph type="title" idx="15"/>
          </p:nvPr>
        </p:nvSpPr>
        <p:spPr>
          <a:xfrm>
            <a:off x="5866413" y="3263200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Mô hình cơ sở dữ liệu</a:t>
            </a:r>
            <a:endParaRPr dirty="0"/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2318491" y="1193801"/>
            <a:ext cx="4251642" cy="382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3075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168400" y="2415378"/>
            <a:ext cx="6807200" cy="1792555"/>
          </a:xfrm>
          <a:prstGeom prst="round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Google Shape;429;p42"/>
          <p:cNvSpPr txBox="1">
            <a:spLocks noGrp="1"/>
          </p:cNvSpPr>
          <p:nvPr>
            <p:ph type="title"/>
          </p:nvPr>
        </p:nvSpPr>
        <p:spPr>
          <a:xfrm flipH="1">
            <a:off x="2247900" y="1635688"/>
            <a:ext cx="464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Kết luận</a:t>
            </a:r>
            <a:endParaRPr dirty="0"/>
          </a:p>
        </p:txBody>
      </p:sp>
      <p:sp>
        <p:nvSpPr>
          <p:cNvPr id="430" name="Google Shape;430;p42"/>
          <p:cNvSpPr txBox="1">
            <a:spLocks noGrp="1"/>
          </p:cNvSpPr>
          <p:nvPr>
            <p:ph type="subTitle" idx="1"/>
          </p:nvPr>
        </p:nvSpPr>
        <p:spPr>
          <a:xfrm flipH="1">
            <a:off x="1456265" y="2415378"/>
            <a:ext cx="6527799" cy="19534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US" dirty="0" err="1"/>
              <a:t>Đ</a:t>
            </a: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nhu</a:t>
            </a:r>
            <a:r>
              <a:rPr lang="en-US" dirty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tour du </a:t>
            </a:r>
            <a:r>
              <a:rPr lang="en-US" dirty="0" err="1" smtClean="0"/>
              <a:t>lịch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 smtClean="0"/>
              <a:t>kiếm</a:t>
            </a:r>
            <a:r>
              <a:rPr lang="en-US" dirty="0" smtClean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du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đẹp</a:t>
            </a:r>
            <a:r>
              <a:rPr lang="en-US" dirty="0"/>
              <a:t>,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nước</a:t>
            </a:r>
            <a:r>
              <a:rPr lang="en-US" dirty="0"/>
              <a:t> ta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smtClean="0"/>
              <a:t>tin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minh </a:t>
            </a:r>
            <a:r>
              <a:rPr lang="en-US" dirty="0" err="1" smtClean="0"/>
              <a:t>họa</a:t>
            </a:r>
            <a:r>
              <a:rPr lang="en-US" dirty="0" smtClean="0"/>
              <a:t> </a:t>
            </a:r>
            <a:r>
              <a:rPr lang="en-US" dirty="0" err="1" smtClean="0"/>
              <a:t>đa</a:t>
            </a:r>
            <a:r>
              <a:rPr lang="en-US" dirty="0" smtClean="0"/>
              <a:t> </a:t>
            </a:r>
            <a:r>
              <a:rPr lang="en-US" dirty="0" err="1" smtClean="0"/>
              <a:t>dạng</a:t>
            </a:r>
            <a:r>
              <a:rPr lang="en-US" dirty="0" smtClean="0"/>
              <a:t>.</a:t>
            </a:r>
          </a:p>
          <a:p>
            <a:pPr marL="0" indent="0" algn="l"/>
            <a:endParaRPr lang="en-US" dirty="0" smtClean="0"/>
          </a:p>
          <a:p>
            <a:pPr marL="0" indent="0" algn="l"/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4" name="Google Shape;375;p37"/>
          <p:cNvSpPr txBox="1">
            <a:spLocks/>
          </p:cNvSpPr>
          <p:nvPr/>
        </p:nvSpPr>
        <p:spPr>
          <a:xfrm>
            <a:off x="3952050" y="554554"/>
            <a:ext cx="12399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 smtClean="0"/>
              <a:t>04</a:t>
            </a:r>
            <a:endParaRPr lang="en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46" y="1651067"/>
            <a:ext cx="3388124" cy="8701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1718" t="10578"/>
          <a:stretch/>
        </p:blipFill>
        <p:spPr>
          <a:xfrm>
            <a:off x="749940" y="1382328"/>
            <a:ext cx="3144482" cy="70309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77215" y="1835377"/>
            <a:ext cx="3216845" cy="6662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5361411" y="1405246"/>
            <a:ext cx="2907660" cy="62143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Google Shape;421;p41"/>
          <p:cNvSpPr txBox="1">
            <a:spLocks noGrp="1"/>
          </p:cNvSpPr>
          <p:nvPr>
            <p:ph type="title"/>
          </p:nvPr>
        </p:nvSpPr>
        <p:spPr>
          <a:xfrm flipH="1">
            <a:off x="1249393" y="1470023"/>
            <a:ext cx="2249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Lợi thế</a:t>
            </a:r>
            <a:endParaRPr dirty="0"/>
          </a:p>
        </p:txBody>
      </p:sp>
      <p:sp>
        <p:nvSpPr>
          <p:cNvPr id="422" name="Google Shape;422;p41"/>
          <p:cNvSpPr txBox="1">
            <a:spLocks noGrp="1"/>
          </p:cNvSpPr>
          <p:nvPr>
            <p:ph type="subTitle" idx="1"/>
          </p:nvPr>
        </p:nvSpPr>
        <p:spPr>
          <a:xfrm flipH="1">
            <a:off x="322339" y="2033318"/>
            <a:ext cx="4223341" cy="17941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Ứng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dụng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luôn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có</a:t>
            </a:r>
            <a:r>
              <a:rPr lang="en-US" dirty="0" smtClean="0">
                <a:solidFill>
                  <a:schemeClr val="bg2"/>
                </a:solidFill>
              </a:rPr>
              <a:t> tin </a:t>
            </a:r>
            <a:r>
              <a:rPr lang="en-US" dirty="0" err="1" smtClean="0">
                <a:solidFill>
                  <a:schemeClr val="bg2"/>
                </a:solidFill>
              </a:rPr>
              <a:t>tức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mới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nhờ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vào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smtClean="0">
                <a:solidFill>
                  <a:schemeClr val="bg2"/>
                </a:solidFill>
              </a:rPr>
              <a:t>Scraping.</a:t>
            </a:r>
          </a:p>
          <a:p>
            <a:pPr marL="285750" lvl="0" indent="-285750" algn="l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2"/>
                </a:solidFill>
              </a:rPr>
              <a:t>Xuất</a:t>
            </a:r>
            <a:r>
              <a:rPr lang="en-US" dirty="0" smtClean="0">
                <a:solidFill>
                  <a:schemeClr val="bg2"/>
                </a:solidFill>
              </a:rPr>
              <a:t> file </a:t>
            </a:r>
            <a:r>
              <a:rPr lang="en-US" dirty="0" err="1" smtClean="0">
                <a:solidFill>
                  <a:schemeClr val="bg2"/>
                </a:solidFill>
              </a:rPr>
              <a:t>báo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cáo</a:t>
            </a:r>
            <a:r>
              <a:rPr lang="en-US" dirty="0" smtClean="0">
                <a:solidFill>
                  <a:schemeClr val="bg2"/>
                </a:solidFill>
              </a:rPr>
              <a:t> pdf </a:t>
            </a:r>
            <a:r>
              <a:rPr lang="en-US" dirty="0" err="1" smtClean="0">
                <a:solidFill>
                  <a:schemeClr val="bg2"/>
                </a:solidFill>
              </a:rPr>
              <a:t>để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người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quản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lý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dễ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dàng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báo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cáo</a:t>
            </a:r>
            <a:r>
              <a:rPr lang="en-US" dirty="0" smtClean="0">
                <a:solidFill>
                  <a:schemeClr val="bg2"/>
                </a:solidFill>
              </a:rPr>
              <a:t>, </a:t>
            </a:r>
            <a:r>
              <a:rPr lang="en-US" dirty="0" err="1" smtClean="0">
                <a:solidFill>
                  <a:schemeClr val="bg2"/>
                </a:solidFill>
              </a:rPr>
              <a:t>xem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xét</a:t>
            </a:r>
            <a:r>
              <a:rPr lang="en-US" dirty="0" smtClean="0">
                <a:solidFill>
                  <a:schemeClr val="bg2"/>
                </a:solidFill>
              </a:rPr>
              <a:t>. </a:t>
            </a:r>
          </a:p>
          <a:p>
            <a:pPr marL="285750" lvl="0" indent="-285750" algn="l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Thanh </a:t>
            </a:r>
            <a:r>
              <a:rPr lang="en-US" dirty="0" err="1" smtClean="0">
                <a:solidFill>
                  <a:schemeClr val="bg2"/>
                </a:solidFill>
              </a:rPr>
              <a:t>toán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trực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tiếp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bằng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</a:t>
            </a:r>
            <a:r>
              <a:rPr lang="en-US" dirty="0" err="1" smtClean="0">
                <a:solidFill>
                  <a:schemeClr val="bg2"/>
                </a:solidFill>
              </a:rPr>
              <a:t>aypal</a:t>
            </a:r>
            <a:r>
              <a:rPr lang="en-US" dirty="0" smtClean="0">
                <a:solidFill>
                  <a:schemeClr val="bg2"/>
                </a:solidFill>
              </a:rPr>
              <a:t>.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423" name="Google Shape;423;p41"/>
          <p:cNvSpPr txBox="1">
            <a:spLocks noGrp="1"/>
          </p:cNvSpPr>
          <p:nvPr>
            <p:ph type="title" idx="2"/>
          </p:nvPr>
        </p:nvSpPr>
        <p:spPr>
          <a:xfrm flipH="1">
            <a:off x="5744690" y="1452113"/>
            <a:ext cx="2249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Hạn chế</a:t>
            </a:r>
            <a:endParaRPr dirty="0"/>
          </a:p>
        </p:txBody>
      </p:sp>
      <p:sp>
        <p:nvSpPr>
          <p:cNvPr id="7" name="Google Shape;416;p40"/>
          <p:cNvSpPr txBox="1">
            <a:spLocks noGrp="1"/>
          </p:cNvSpPr>
          <p:nvPr>
            <p:ph type="subTitle" idx="1"/>
          </p:nvPr>
        </p:nvSpPr>
        <p:spPr>
          <a:xfrm flipH="1">
            <a:off x="4681915" y="1967184"/>
            <a:ext cx="5056950" cy="17361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bg1"/>
                </a:solidFill>
                <a:latin typeface="Montserrat" panose="020B0604020202020204" charset="0"/>
              </a:rPr>
              <a:t>Không hoàn trả tour </a:t>
            </a:r>
            <a:r>
              <a:rPr lang="vi-VN" dirty="0" smtClean="0">
                <a:solidFill>
                  <a:schemeClr val="bg1"/>
                </a:solidFill>
                <a:latin typeface="Montserrat" panose="020B0604020202020204" charset="0"/>
              </a:rPr>
              <a:t>được.</a:t>
            </a:r>
            <a:endParaRPr lang="en-US" dirty="0" smtClean="0">
              <a:solidFill>
                <a:schemeClr val="bg1"/>
              </a:solidFill>
              <a:latin typeface="Montserrat" panose="020B0604020202020204" charset="0"/>
            </a:endParaRPr>
          </a:p>
          <a:p>
            <a:pPr marL="285750" lvl="0" indent="-2857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vi-VN" dirty="0" smtClean="0">
                <a:solidFill>
                  <a:schemeClr val="bg1"/>
                </a:solidFill>
                <a:latin typeface="Montserrat" panose="020B0604020202020204" charset="0"/>
              </a:rPr>
              <a:t>Không </a:t>
            </a:r>
            <a:r>
              <a:rPr lang="vi-VN" dirty="0">
                <a:solidFill>
                  <a:schemeClr val="bg1"/>
                </a:solidFill>
                <a:latin typeface="Montserrat" panose="020B0604020202020204" charset="0"/>
              </a:rPr>
              <a:t>thêm được nhiều tour cùng lúc</a:t>
            </a:r>
            <a:r>
              <a:rPr lang="vi-VN" dirty="0" smtClean="0">
                <a:solidFill>
                  <a:schemeClr val="bg1"/>
                </a:solidFill>
                <a:latin typeface="Montserrat" panose="020B0604020202020204" charset="0"/>
              </a:rPr>
              <a:t>.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Ứng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dụng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còn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chạy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chậm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Chưa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đầy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đủ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tính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năng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như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trong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thực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tế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Chưa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phân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loại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giá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vé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người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lớn</a:t>
            </a:r>
            <a:r>
              <a:rPr lang="en-US" dirty="0" smtClean="0">
                <a:solidFill>
                  <a:schemeClr val="bg1"/>
                </a:solidFill>
              </a:rPr>
              <a:t>, </a:t>
            </a:r>
            <a:r>
              <a:rPr lang="en-US" dirty="0" err="1" smtClean="0">
                <a:solidFill>
                  <a:schemeClr val="bg1"/>
                </a:solidFill>
              </a:rPr>
              <a:t>trẻ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nhỏ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" name="Rectangle 2"/>
          <p:cNvSpPr/>
          <p:nvPr/>
        </p:nvSpPr>
        <p:spPr>
          <a:xfrm>
            <a:off x="4681915" y="1837141"/>
            <a:ext cx="4572000" cy="37907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vi-VN" dirty="0">
              <a:solidFill>
                <a:schemeClr val="bg1"/>
              </a:solidFill>
              <a:latin typeface="Montserrat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8"/>
          <p:cNvSpPr txBox="1">
            <a:spLocks noGrp="1"/>
          </p:cNvSpPr>
          <p:nvPr>
            <p:ph type="subTitle" idx="1"/>
          </p:nvPr>
        </p:nvSpPr>
        <p:spPr>
          <a:xfrm>
            <a:off x="2635500" y="1468183"/>
            <a:ext cx="3873000" cy="28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 smtClean="0"/>
              <a:t>Khắc</a:t>
            </a:r>
            <a:r>
              <a:rPr lang="en-US" dirty="0" smtClean="0"/>
              <a:t> </a:t>
            </a:r>
            <a:r>
              <a:rPr lang="en-US" dirty="0" err="1" smtClean="0"/>
              <a:t>phục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hạn</a:t>
            </a:r>
            <a:r>
              <a:rPr lang="en-US" dirty="0" smtClean="0"/>
              <a:t> </a:t>
            </a:r>
            <a:r>
              <a:rPr lang="en-US" dirty="0" err="1" smtClean="0"/>
              <a:t>chế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.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 smtClean="0"/>
              <a:t>Có thêm nhiều loại thống kê khác.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 smtClean="0"/>
              <a:t>Hỗ</a:t>
            </a:r>
            <a:r>
              <a:rPr lang="en-US" dirty="0" smtClean="0"/>
              <a:t> </a:t>
            </a:r>
            <a:r>
              <a:rPr lang="en-US" dirty="0" err="1" smtClean="0"/>
              <a:t>trợ</a:t>
            </a:r>
            <a:r>
              <a:rPr lang="en-US" dirty="0" smtClean="0"/>
              <a:t> </a:t>
            </a:r>
            <a:r>
              <a:rPr lang="en-US" dirty="0" err="1" smtClean="0"/>
              <a:t>thanh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nền</a:t>
            </a:r>
            <a:r>
              <a:rPr lang="en-US" dirty="0" smtClean="0"/>
              <a:t> </a:t>
            </a:r>
            <a:r>
              <a:rPr lang="en-US" dirty="0" err="1" smtClean="0"/>
              <a:t>tảng</a:t>
            </a:r>
            <a:r>
              <a:rPr lang="en-US" dirty="0" smtClean="0"/>
              <a:t> </a:t>
            </a:r>
            <a:r>
              <a:rPr lang="en-US" dirty="0" err="1" smtClean="0"/>
              <a:t>khác</a:t>
            </a:r>
            <a:r>
              <a:rPr lang="en-US" dirty="0" smtClean="0"/>
              <a:t> </a:t>
            </a:r>
            <a:r>
              <a:rPr lang="en-US" dirty="0" err="1" smtClean="0"/>
              <a:t>ngoài</a:t>
            </a:r>
            <a:r>
              <a:rPr lang="en-US" dirty="0" smtClean="0"/>
              <a:t> </a:t>
            </a:r>
            <a:r>
              <a:rPr lang="en-US" dirty="0" err="1" smtClean="0"/>
              <a:t>Paypal</a:t>
            </a:r>
            <a:r>
              <a:rPr lang="en-US" dirty="0" smtClean="0"/>
              <a:t>. </a:t>
            </a:r>
            <a:r>
              <a:rPr lang="en-US" dirty="0" err="1" smtClean="0"/>
              <a:t>Ví</a:t>
            </a:r>
            <a:r>
              <a:rPr lang="en-US" dirty="0" smtClean="0"/>
              <a:t> </a:t>
            </a:r>
            <a:r>
              <a:rPr lang="en-US" dirty="0" err="1" smtClean="0"/>
              <a:t>dụ</a:t>
            </a:r>
            <a:r>
              <a:rPr lang="en-US" dirty="0" smtClean="0"/>
              <a:t>: </a:t>
            </a:r>
            <a:r>
              <a:rPr lang="en-US" dirty="0" err="1" smtClean="0"/>
              <a:t>Zalo</a:t>
            </a:r>
            <a:r>
              <a:rPr lang="en-US" dirty="0" smtClean="0"/>
              <a:t> pay, </a:t>
            </a:r>
            <a:r>
              <a:rPr lang="en-US" dirty="0" err="1" smtClean="0"/>
              <a:t>MoMo</a:t>
            </a:r>
            <a:r>
              <a:rPr lang="en-US" dirty="0" smtClean="0"/>
              <a:t>, …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 smtClean="0"/>
              <a:t>Tương tác thích và thêm vào danh mục ưu thích.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 smtClean="0"/>
              <a:t>Phân được nhiều quyền cho một người.</a:t>
            </a:r>
            <a:endParaRPr dirty="0"/>
          </a:p>
        </p:txBody>
      </p:sp>
      <p:sp>
        <p:nvSpPr>
          <p:cNvPr id="399" name="Google Shape;399;p38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Hướng phát triển</a:t>
            </a:r>
            <a:endParaRPr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6"/>
          <p:cNvSpPr txBox="1">
            <a:spLocks noGrp="1"/>
          </p:cNvSpPr>
          <p:nvPr>
            <p:ph type="subTitle" idx="1"/>
          </p:nvPr>
        </p:nvSpPr>
        <p:spPr>
          <a:xfrm flipH="1">
            <a:off x="882700" y="2594713"/>
            <a:ext cx="27609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Sau đây là phần ứng dụng quản lý tour du lịch</a:t>
            </a:r>
            <a:endParaRPr dirty="0"/>
          </a:p>
        </p:txBody>
      </p:sp>
      <p:sp>
        <p:nvSpPr>
          <p:cNvPr id="491" name="Google Shape;491;p46"/>
          <p:cNvSpPr txBox="1">
            <a:spLocks noGrp="1"/>
          </p:cNvSpPr>
          <p:nvPr>
            <p:ph type="title"/>
          </p:nvPr>
        </p:nvSpPr>
        <p:spPr>
          <a:xfrm flipH="1">
            <a:off x="721335" y="1931943"/>
            <a:ext cx="3497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Demo ứng dụng</a:t>
            </a:r>
            <a:endParaRPr dirty="0"/>
          </a:p>
        </p:txBody>
      </p:sp>
      <p:grpSp>
        <p:nvGrpSpPr>
          <p:cNvPr id="492" name="Google Shape;492;p46"/>
          <p:cNvGrpSpPr/>
          <p:nvPr/>
        </p:nvGrpSpPr>
        <p:grpSpPr>
          <a:xfrm>
            <a:off x="5606412" y="1185226"/>
            <a:ext cx="1630485" cy="2772600"/>
            <a:chOff x="2265675" y="238125"/>
            <a:chExt cx="3057350" cy="5198950"/>
          </a:xfrm>
        </p:grpSpPr>
        <p:sp>
          <p:nvSpPr>
            <p:cNvPr id="493" name="Google Shape;493;p46"/>
            <p:cNvSpPr/>
            <p:nvPr/>
          </p:nvSpPr>
          <p:spPr>
            <a:xfrm>
              <a:off x="2265675" y="238125"/>
              <a:ext cx="3057350" cy="5198950"/>
            </a:xfrm>
            <a:custGeom>
              <a:avLst/>
              <a:gdLst/>
              <a:ahLst/>
              <a:cxnLst/>
              <a:rect l="l" t="t" r="r" b="b"/>
              <a:pathLst>
                <a:path w="122294" h="207958" extrusionOk="0">
                  <a:moveTo>
                    <a:pt x="9670" y="0"/>
                  </a:moveTo>
                  <a:cubicBezTo>
                    <a:pt x="4323" y="0"/>
                    <a:pt x="0" y="4323"/>
                    <a:pt x="0" y="9670"/>
                  </a:cubicBezTo>
                  <a:lnTo>
                    <a:pt x="0" y="198288"/>
                  </a:lnTo>
                  <a:cubicBezTo>
                    <a:pt x="0" y="203634"/>
                    <a:pt x="4323" y="207957"/>
                    <a:pt x="9670" y="207957"/>
                  </a:cubicBezTo>
                  <a:lnTo>
                    <a:pt x="112624" y="207957"/>
                  </a:lnTo>
                  <a:cubicBezTo>
                    <a:pt x="117971" y="207957"/>
                    <a:pt x="122294" y="203634"/>
                    <a:pt x="122294" y="198288"/>
                  </a:cubicBezTo>
                  <a:lnTo>
                    <a:pt x="122294" y="9670"/>
                  </a:lnTo>
                  <a:cubicBezTo>
                    <a:pt x="122294" y="4323"/>
                    <a:pt x="117971" y="0"/>
                    <a:pt x="112624" y="0"/>
                  </a:cubicBezTo>
                  <a:close/>
                </a:path>
              </a:pathLst>
            </a:custGeom>
            <a:solidFill>
              <a:srgbClr val="B1BF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6"/>
            <p:cNvSpPr/>
            <p:nvPr/>
          </p:nvSpPr>
          <p:spPr>
            <a:xfrm>
              <a:off x="2265675" y="684625"/>
              <a:ext cx="3057350" cy="4510700"/>
            </a:xfrm>
            <a:custGeom>
              <a:avLst/>
              <a:gdLst/>
              <a:ahLst/>
              <a:cxnLst/>
              <a:rect l="l" t="t" r="r" b="b"/>
              <a:pathLst>
                <a:path w="122294" h="180428" extrusionOk="0">
                  <a:moveTo>
                    <a:pt x="0" y="1"/>
                  </a:moveTo>
                  <a:lnTo>
                    <a:pt x="0" y="180428"/>
                  </a:lnTo>
                  <a:lnTo>
                    <a:pt x="122294" y="180428"/>
                  </a:lnTo>
                  <a:lnTo>
                    <a:pt x="1222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6"/>
            <p:cNvSpPr/>
            <p:nvPr/>
          </p:nvSpPr>
          <p:spPr>
            <a:xfrm>
              <a:off x="4156950" y="417300"/>
              <a:ext cx="128000" cy="128000"/>
            </a:xfrm>
            <a:custGeom>
              <a:avLst/>
              <a:gdLst/>
              <a:ahLst/>
              <a:cxnLst/>
              <a:rect l="l" t="t" r="r" b="b"/>
              <a:pathLst>
                <a:path w="5120" h="5120" extrusionOk="0">
                  <a:moveTo>
                    <a:pt x="2617" y="0"/>
                  </a:moveTo>
                  <a:cubicBezTo>
                    <a:pt x="1138" y="0"/>
                    <a:pt x="0" y="1138"/>
                    <a:pt x="0" y="2503"/>
                  </a:cubicBezTo>
                  <a:cubicBezTo>
                    <a:pt x="0" y="3982"/>
                    <a:pt x="1138" y="5119"/>
                    <a:pt x="2617" y="5119"/>
                  </a:cubicBezTo>
                  <a:cubicBezTo>
                    <a:pt x="3982" y="5119"/>
                    <a:pt x="5120" y="3982"/>
                    <a:pt x="5120" y="2503"/>
                  </a:cubicBezTo>
                  <a:cubicBezTo>
                    <a:pt x="5120" y="1138"/>
                    <a:pt x="3982" y="0"/>
                    <a:pt x="2617" y="0"/>
                  </a:cubicBezTo>
                  <a:close/>
                </a:path>
              </a:pathLst>
            </a:custGeom>
            <a:solidFill>
              <a:srgbClr val="7B8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6"/>
            <p:cNvSpPr/>
            <p:nvPr/>
          </p:nvSpPr>
          <p:spPr>
            <a:xfrm>
              <a:off x="3303725" y="417300"/>
              <a:ext cx="753700" cy="128000"/>
            </a:xfrm>
            <a:custGeom>
              <a:avLst/>
              <a:gdLst/>
              <a:ahLst/>
              <a:cxnLst/>
              <a:rect l="l" t="t" r="r" b="b"/>
              <a:pathLst>
                <a:path w="30148" h="5120" extrusionOk="0">
                  <a:moveTo>
                    <a:pt x="2617" y="0"/>
                  </a:moveTo>
                  <a:cubicBezTo>
                    <a:pt x="1139" y="0"/>
                    <a:pt x="1" y="1138"/>
                    <a:pt x="1" y="2503"/>
                  </a:cubicBezTo>
                  <a:cubicBezTo>
                    <a:pt x="1" y="3982"/>
                    <a:pt x="1139" y="5119"/>
                    <a:pt x="2617" y="5119"/>
                  </a:cubicBezTo>
                  <a:lnTo>
                    <a:pt x="27645" y="5119"/>
                  </a:lnTo>
                  <a:cubicBezTo>
                    <a:pt x="29010" y="5119"/>
                    <a:pt x="30148" y="3982"/>
                    <a:pt x="30148" y="2503"/>
                  </a:cubicBezTo>
                  <a:cubicBezTo>
                    <a:pt x="30148" y="1138"/>
                    <a:pt x="29010" y="0"/>
                    <a:pt x="27645" y="0"/>
                  </a:cubicBezTo>
                  <a:close/>
                </a:path>
              </a:pathLst>
            </a:custGeom>
            <a:solidFill>
              <a:srgbClr val="7B8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7" name="Google Shape;497;p46"/>
          <p:cNvPicPr preferRelativeResize="0"/>
          <p:nvPr/>
        </p:nvPicPr>
        <p:blipFill rotWithShape="1">
          <a:blip r:embed="rId3">
            <a:alphaModFix/>
          </a:blip>
          <a:srcRect l="7438" t="9864" r="7447" b="9872"/>
          <a:stretch/>
        </p:blipFill>
        <p:spPr>
          <a:xfrm>
            <a:off x="5606413" y="1423415"/>
            <a:ext cx="1630200" cy="24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733" y="2644556"/>
            <a:ext cx="4581525" cy="1209675"/>
          </a:xfrm>
          <a:prstGeom prst="rect">
            <a:avLst/>
          </a:prstGeom>
        </p:spPr>
      </p:pic>
      <p:sp>
        <p:nvSpPr>
          <p:cNvPr id="879" name="Google Shape;879;p62"/>
          <p:cNvSpPr txBox="1">
            <a:spLocks noGrp="1"/>
          </p:cNvSpPr>
          <p:nvPr>
            <p:ph type="title"/>
          </p:nvPr>
        </p:nvSpPr>
        <p:spPr>
          <a:xfrm>
            <a:off x="2938205" y="812500"/>
            <a:ext cx="3267600" cy="7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</a:t>
            </a:r>
            <a:r>
              <a:rPr lang="en" dirty="0" smtClean="0"/>
              <a:t>ảm ơn</a:t>
            </a:r>
            <a:endParaRPr dirty="0"/>
          </a:p>
        </p:txBody>
      </p:sp>
      <p:sp>
        <p:nvSpPr>
          <p:cNvPr id="17" name="Google Shape;879;p62"/>
          <p:cNvSpPr txBox="1">
            <a:spLocks/>
          </p:cNvSpPr>
          <p:nvPr/>
        </p:nvSpPr>
        <p:spPr>
          <a:xfrm>
            <a:off x="1460519" y="1529200"/>
            <a:ext cx="5958590" cy="2041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sz="3600" dirty="0" err="1" smtClean="0">
                <a:solidFill>
                  <a:srgbClr val="5C71E8"/>
                </a:solidFill>
              </a:rPr>
              <a:t>Thầy</a:t>
            </a:r>
            <a:r>
              <a:rPr lang="en-US" sz="3600" dirty="0" smtClean="0">
                <a:solidFill>
                  <a:srgbClr val="5C71E8"/>
                </a:solidFill>
              </a:rPr>
              <a:t> </a:t>
            </a:r>
            <a:r>
              <a:rPr lang="en-US" sz="3600" dirty="0" err="1" smtClean="0">
                <a:solidFill>
                  <a:srgbClr val="5C71E8"/>
                </a:solidFill>
              </a:rPr>
              <a:t>Cô</a:t>
            </a:r>
            <a:endParaRPr lang="en-US" sz="3600" dirty="0" smtClean="0">
              <a:solidFill>
                <a:srgbClr val="5C71E8"/>
              </a:solidFill>
            </a:endParaRPr>
          </a:p>
          <a:p>
            <a:r>
              <a:rPr lang="en-US" sz="3600" dirty="0" err="1">
                <a:solidFill>
                  <a:srgbClr val="5C71E8"/>
                </a:solidFill>
              </a:rPr>
              <a:t>đ</a:t>
            </a:r>
            <a:r>
              <a:rPr lang="en-US" sz="3600" dirty="0" err="1" smtClean="0">
                <a:solidFill>
                  <a:srgbClr val="5C71E8"/>
                </a:solidFill>
              </a:rPr>
              <a:t>ã</a:t>
            </a:r>
            <a:r>
              <a:rPr lang="en-US" sz="3600" dirty="0" smtClean="0">
                <a:solidFill>
                  <a:srgbClr val="5C71E8"/>
                </a:solidFill>
              </a:rPr>
              <a:t> </a:t>
            </a:r>
            <a:r>
              <a:rPr lang="en-US" sz="3600" dirty="0" err="1" smtClean="0">
                <a:solidFill>
                  <a:srgbClr val="5C71E8"/>
                </a:solidFill>
              </a:rPr>
              <a:t>lắng</a:t>
            </a:r>
            <a:r>
              <a:rPr lang="en-US" sz="3600" dirty="0" smtClean="0">
                <a:solidFill>
                  <a:srgbClr val="5C71E8"/>
                </a:solidFill>
              </a:rPr>
              <a:t> </a:t>
            </a:r>
            <a:r>
              <a:rPr lang="en-US" sz="3600" dirty="0" err="1" smtClean="0">
                <a:solidFill>
                  <a:srgbClr val="5C71E8"/>
                </a:solidFill>
              </a:rPr>
              <a:t>nghe</a:t>
            </a:r>
            <a:r>
              <a:rPr lang="en-US" sz="3600" dirty="0" smtClean="0">
                <a:solidFill>
                  <a:srgbClr val="5C71E8"/>
                </a:solidFill>
              </a:rPr>
              <a:t> </a:t>
            </a:r>
            <a:r>
              <a:rPr lang="en-US" sz="3600" dirty="0" err="1" smtClean="0">
                <a:solidFill>
                  <a:srgbClr val="5C71E8"/>
                </a:solidFill>
              </a:rPr>
              <a:t>phần</a:t>
            </a:r>
            <a:r>
              <a:rPr lang="en-US" sz="3600" dirty="0" smtClean="0">
                <a:solidFill>
                  <a:srgbClr val="5C71E8"/>
                </a:solidFill>
              </a:rPr>
              <a:t> </a:t>
            </a:r>
            <a:r>
              <a:rPr lang="en-US" sz="3600" dirty="0" err="1" smtClean="0">
                <a:solidFill>
                  <a:srgbClr val="5C71E8"/>
                </a:solidFill>
              </a:rPr>
              <a:t>thuyết</a:t>
            </a:r>
            <a:r>
              <a:rPr lang="en-US" sz="3600" dirty="0" smtClean="0">
                <a:solidFill>
                  <a:srgbClr val="5C71E8"/>
                </a:solidFill>
              </a:rPr>
              <a:t> </a:t>
            </a:r>
            <a:r>
              <a:rPr lang="en-US" sz="3600" dirty="0" err="1" smtClean="0">
                <a:solidFill>
                  <a:srgbClr val="5C71E8"/>
                </a:solidFill>
              </a:rPr>
              <a:t>trình</a:t>
            </a:r>
            <a:r>
              <a:rPr lang="en-US" sz="3600" dirty="0" smtClean="0">
                <a:solidFill>
                  <a:srgbClr val="5C71E8"/>
                </a:solidFill>
              </a:rPr>
              <a:t> </a:t>
            </a:r>
            <a:r>
              <a:rPr lang="en-US" sz="3600" dirty="0" err="1" smtClean="0">
                <a:solidFill>
                  <a:srgbClr val="5C71E8"/>
                </a:solidFill>
              </a:rPr>
              <a:t>này</a:t>
            </a:r>
            <a:r>
              <a:rPr lang="en-US" sz="3600" dirty="0" smtClean="0">
                <a:solidFill>
                  <a:srgbClr val="5C71E8"/>
                </a:solidFill>
              </a:rPr>
              <a:t>.</a:t>
            </a:r>
            <a:endParaRPr lang="vi-VN" sz="3600" dirty="0">
              <a:solidFill>
                <a:srgbClr val="5C71E8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368996"/>
            <a:ext cx="1863436" cy="18634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/>
          <p:nvPr/>
        </p:nvSpPr>
        <p:spPr>
          <a:xfrm>
            <a:off x="-119844" y="-233142"/>
            <a:ext cx="10042375" cy="5592925"/>
          </a:xfrm>
          <a:custGeom>
            <a:avLst/>
            <a:gdLst/>
            <a:ahLst/>
            <a:cxnLst/>
            <a:rect l="l" t="t" r="r" b="b"/>
            <a:pathLst>
              <a:path w="401695" h="223717" extrusionOk="0">
                <a:moveTo>
                  <a:pt x="37978" y="217721"/>
                </a:moveTo>
                <a:cubicBezTo>
                  <a:pt x="-21576" y="207014"/>
                  <a:pt x="3820" y="173034"/>
                  <a:pt x="15678" y="154539"/>
                </a:cubicBezTo>
                <a:cubicBezTo>
                  <a:pt x="27536" y="136045"/>
                  <a:pt x="94612" y="125514"/>
                  <a:pt x="109124" y="106754"/>
                </a:cubicBezTo>
                <a:cubicBezTo>
                  <a:pt x="123637" y="87994"/>
                  <a:pt x="79701" y="54102"/>
                  <a:pt x="102753" y="41979"/>
                </a:cubicBezTo>
                <a:cubicBezTo>
                  <a:pt x="125805" y="29856"/>
                  <a:pt x="207569" y="40032"/>
                  <a:pt x="247434" y="34015"/>
                </a:cubicBezTo>
                <a:cubicBezTo>
                  <a:pt x="287299" y="27998"/>
                  <a:pt x="319023" y="10034"/>
                  <a:pt x="341942" y="5875"/>
                </a:cubicBezTo>
                <a:cubicBezTo>
                  <a:pt x="364861" y="1716"/>
                  <a:pt x="374993" y="-6292"/>
                  <a:pt x="384948" y="9061"/>
                </a:cubicBezTo>
                <a:cubicBezTo>
                  <a:pt x="394903" y="24414"/>
                  <a:pt x="401496" y="66491"/>
                  <a:pt x="401673" y="97993"/>
                </a:cubicBezTo>
                <a:cubicBezTo>
                  <a:pt x="401850" y="129496"/>
                  <a:pt x="390789" y="177944"/>
                  <a:pt x="386010" y="198076"/>
                </a:cubicBezTo>
                <a:cubicBezTo>
                  <a:pt x="381232" y="218208"/>
                  <a:pt x="431007" y="215509"/>
                  <a:pt x="373002" y="218783"/>
                </a:cubicBezTo>
                <a:cubicBezTo>
                  <a:pt x="314997" y="222057"/>
                  <a:pt x="97532" y="228428"/>
                  <a:pt x="37978" y="217721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359" name="Google Shape;359;p35"/>
          <p:cNvSpPr txBox="1">
            <a:spLocks noGrp="1"/>
          </p:cNvSpPr>
          <p:nvPr>
            <p:ph type="title"/>
          </p:nvPr>
        </p:nvSpPr>
        <p:spPr>
          <a:xfrm>
            <a:off x="4048425" y="1635688"/>
            <a:ext cx="412854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 err="1"/>
              <a:t>Lý</a:t>
            </a:r>
            <a:r>
              <a:rPr lang="en-US" sz="3200" dirty="0"/>
              <a:t> do </a:t>
            </a:r>
            <a:r>
              <a:rPr lang="en-US" sz="3200" dirty="0" err="1"/>
              <a:t>chọn</a:t>
            </a:r>
            <a:r>
              <a:rPr lang="en-US" sz="3200" dirty="0"/>
              <a:t> </a:t>
            </a:r>
            <a:r>
              <a:rPr lang="en-US" sz="3200" dirty="0" err="1"/>
              <a:t>đề</a:t>
            </a:r>
            <a:r>
              <a:rPr lang="en-US" sz="3200" dirty="0"/>
              <a:t> </a:t>
            </a:r>
            <a:r>
              <a:rPr lang="en-US" sz="3200" dirty="0" err="1"/>
              <a:t>tài</a:t>
            </a:r>
            <a:endParaRPr sz="3200" dirty="0"/>
          </a:p>
        </p:txBody>
      </p:sp>
      <p:sp>
        <p:nvSpPr>
          <p:cNvPr id="360" name="Google Shape;360;p35"/>
          <p:cNvSpPr txBox="1">
            <a:spLocks noGrp="1"/>
          </p:cNvSpPr>
          <p:nvPr>
            <p:ph type="subTitle" idx="1"/>
          </p:nvPr>
        </p:nvSpPr>
        <p:spPr>
          <a:xfrm>
            <a:off x="4239449" y="2521963"/>
            <a:ext cx="4613605" cy="2500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Du </a:t>
            </a:r>
            <a:r>
              <a:rPr lang="en-US" dirty="0" err="1" smtClean="0"/>
              <a:t>lịch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thế</a:t>
            </a:r>
            <a:r>
              <a:rPr lang="en-US" dirty="0" smtClean="0"/>
              <a:t> </a:t>
            </a:r>
            <a:r>
              <a:rPr lang="en-US" dirty="0" err="1" smtClean="0"/>
              <a:t>mạnh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mang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kinh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lớn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r>
              <a:rPr lang="en-US" dirty="0" smtClean="0"/>
              <a:t> ta.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Nhu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đi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tang </a:t>
            </a:r>
            <a:r>
              <a:rPr lang="en-US" dirty="0" err="1" smtClean="0"/>
              <a:t>cao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thế</a:t>
            </a:r>
            <a:r>
              <a:rPr lang="en-US" dirty="0" smtClean="0"/>
              <a:t> </a:t>
            </a:r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khu</a:t>
            </a:r>
            <a:r>
              <a:rPr lang="en-US" dirty="0" smtClean="0"/>
              <a:t> </a:t>
            </a:r>
            <a:r>
              <a:rPr lang="en-US" dirty="0" err="1" smtClean="0"/>
              <a:t>vực</a:t>
            </a:r>
            <a:r>
              <a:rPr lang="en-US" dirty="0" smtClean="0"/>
              <a:t> </a:t>
            </a:r>
            <a:r>
              <a:rPr lang="en-US" dirty="0" err="1" smtClean="0"/>
              <a:t>mở</a:t>
            </a:r>
            <a:r>
              <a:rPr lang="en-US" dirty="0" smtClean="0"/>
              <a:t> </a:t>
            </a:r>
            <a:r>
              <a:rPr lang="en-US" dirty="0" err="1" smtClean="0"/>
              <a:t>cửa</a:t>
            </a:r>
            <a:r>
              <a:rPr lang="en-US" dirty="0" smtClean="0"/>
              <a:t> </a:t>
            </a:r>
            <a:r>
              <a:rPr lang="en-US" dirty="0" err="1" smtClean="0"/>
              <a:t>trở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dịch</a:t>
            </a:r>
            <a:r>
              <a:rPr lang="vi-VN" dirty="0" smtClean="0"/>
              <a:t>.</a:t>
            </a:r>
            <a:endParaRPr lang="en-US" dirty="0" smtClean="0"/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Quảng</a:t>
            </a:r>
            <a:r>
              <a:rPr lang="en-US" dirty="0" smtClean="0"/>
              <a:t> </a:t>
            </a:r>
            <a:r>
              <a:rPr lang="en-US" dirty="0" err="1" smtClean="0"/>
              <a:t>bá</a:t>
            </a:r>
            <a:r>
              <a:rPr lang="en-US" dirty="0" smtClean="0"/>
              <a:t> </a:t>
            </a:r>
            <a:r>
              <a:rPr lang="en-US" dirty="0" err="1" smtClean="0"/>
              <a:t>văn</a:t>
            </a:r>
            <a:r>
              <a:rPr lang="en-US" dirty="0" smtClean="0"/>
              <a:t> </a:t>
            </a:r>
            <a:r>
              <a:rPr lang="en-US" dirty="0" err="1" smtClean="0"/>
              <a:t>hóa</a:t>
            </a:r>
            <a:r>
              <a:rPr lang="en-US" dirty="0" smtClean="0"/>
              <a:t>,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r>
              <a:rPr lang="en-US" dirty="0" smtClean="0"/>
              <a:t> </a:t>
            </a:r>
            <a:r>
              <a:rPr lang="en-US" dirty="0" err="1" smtClean="0"/>
              <a:t>nhà</a:t>
            </a:r>
            <a:r>
              <a:rPr lang="en-US" dirty="0" smtClean="0"/>
              <a:t>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Đơn</a:t>
            </a:r>
            <a:r>
              <a:rPr lang="en-US" dirty="0" smtClean="0"/>
              <a:t> </a:t>
            </a:r>
            <a:r>
              <a:rPr lang="en-US" dirty="0" err="1" smtClean="0"/>
              <a:t>giản</a:t>
            </a:r>
            <a:r>
              <a:rPr lang="en-US" dirty="0" smtClean="0"/>
              <a:t> </a:t>
            </a:r>
            <a:r>
              <a:rPr lang="en-US" dirty="0" err="1" smtClean="0"/>
              <a:t>hóa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đi</a:t>
            </a:r>
            <a:r>
              <a:rPr lang="en-US" dirty="0" smtClean="0"/>
              <a:t> du </a:t>
            </a:r>
            <a:r>
              <a:rPr lang="en-US" dirty="0" err="1" smtClean="0"/>
              <a:t>lịch</a:t>
            </a:r>
            <a:r>
              <a:rPr lang="en-US" dirty="0" smtClean="0"/>
              <a:t>.</a:t>
            </a:r>
            <a:endParaRPr lang="vi-VN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61" name="Google Shape;361;p35"/>
          <p:cNvSpPr/>
          <p:nvPr/>
        </p:nvSpPr>
        <p:spPr>
          <a:xfrm rot="594583">
            <a:off x="5995425" y="319734"/>
            <a:ext cx="517515" cy="527674"/>
          </a:xfrm>
          <a:custGeom>
            <a:avLst/>
            <a:gdLst/>
            <a:ahLst/>
            <a:cxnLst/>
            <a:rect l="l" t="t" r="r" b="b"/>
            <a:pathLst>
              <a:path w="33672" h="34333" extrusionOk="0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75;p37"/>
          <p:cNvSpPr txBox="1">
            <a:spLocks/>
          </p:cNvSpPr>
          <p:nvPr/>
        </p:nvSpPr>
        <p:spPr>
          <a:xfrm>
            <a:off x="322342" y="168394"/>
            <a:ext cx="4627568" cy="583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dirty="0" smtClean="0"/>
              <a:t>01.</a:t>
            </a:r>
            <a:r>
              <a:rPr lang="en" sz="4800" dirty="0"/>
              <a:t> Giới thiệu</a:t>
            </a:r>
          </a:p>
        </p:txBody>
      </p:sp>
      <p:pic>
        <p:nvPicPr>
          <p:cNvPr id="1026" name="Picture 2" descr="Kinh tế 2021 vượt khó, chuẩn bị đương đầu thách thức 2022 | VOV.V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83" y="-15452724"/>
            <a:ext cx="8622810" cy="10305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82" y="888003"/>
            <a:ext cx="2897672" cy="3463071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ập tin:Vietnam Full flag map.png – Wikipedia tiếng Việ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03" y="888003"/>
            <a:ext cx="3078692" cy="3853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8" name="Google Shape;358;p35"/>
          <p:cNvSpPr/>
          <p:nvPr/>
        </p:nvSpPr>
        <p:spPr>
          <a:xfrm>
            <a:off x="-119844" y="-233142"/>
            <a:ext cx="10042375" cy="5592925"/>
          </a:xfrm>
          <a:custGeom>
            <a:avLst/>
            <a:gdLst/>
            <a:ahLst/>
            <a:cxnLst/>
            <a:rect l="l" t="t" r="r" b="b"/>
            <a:pathLst>
              <a:path w="401695" h="223717" extrusionOk="0">
                <a:moveTo>
                  <a:pt x="37978" y="217721"/>
                </a:moveTo>
                <a:cubicBezTo>
                  <a:pt x="-21576" y="207014"/>
                  <a:pt x="3820" y="173034"/>
                  <a:pt x="15678" y="154539"/>
                </a:cubicBezTo>
                <a:cubicBezTo>
                  <a:pt x="27536" y="136045"/>
                  <a:pt x="94612" y="125514"/>
                  <a:pt x="109124" y="106754"/>
                </a:cubicBezTo>
                <a:cubicBezTo>
                  <a:pt x="123637" y="87994"/>
                  <a:pt x="79701" y="54102"/>
                  <a:pt x="102753" y="41979"/>
                </a:cubicBezTo>
                <a:cubicBezTo>
                  <a:pt x="125805" y="29856"/>
                  <a:pt x="207569" y="40032"/>
                  <a:pt x="247434" y="34015"/>
                </a:cubicBezTo>
                <a:cubicBezTo>
                  <a:pt x="287299" y="27998"/>
                  <a:pt x="319023" y="10034"/>
                  <a:pt x="341942" y="5875"/>
                </a:cubicBezTo>
                <a:cubicBezTo>
                  <a:pt x="364861" y="1716"/>
                  <a:pt x="374993" y="-6292"/>
                  <a:pt x="384948" y="9061"/>
                </a:cubicBezTo>
                <a:cubicBezTo>
                  <a:pt x="394903" y="24414"/>
                  <a:pt x="401496" y="66491"/>
                  <a:pt x="401673" y="97993"/>
                </a:cubicBezTo>
                <a:cubicBezTo>
                  <a:pt x="401850" y="129496"/>
                  <a:pt x="390789" y="177944"/>
                  <a:pt x="386010" y="198076"/>
                </a:cubicBezTo>
                <a:cubicBezTo>
                  <a:pt x="381232" y="218208"/>
                  <a:pt x="431007" y="215509"/>
                  <a:pt x="373002" y="218783"/>
                </a:cubicBezTo>
                <a:cubicBezTo>
                  <a:pt x="314997" y="222057"/>
                  <a:pt x="97532" y="228428"/>
                  <a:pt x="37978" y="217721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359" name="Google Shape;359;p35"/>
          <p:cNvSpPr txBox="1">
            <a:spLocks noGrp="1"/>
          </p:cNvSpPr>
          <p:nvPr>
            <p:ph type="title"/>
          </p:nvPr>
        </p:nvSpPr>
        <p:spPr>
          <a:xfrm>
            <a:off x="4048425" y="1635688"/>
            <a:ext cx="412854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 err="1" smtClean="0"/>
              <a:t>Mục</a:t>
            </a:r>
            <a:r>
              <a:rPr lang="en-US" sz="3200" dirty="0" smtClean="0"/>
              <a:t> </a:t>
            </a:r>
            <a:r>
              <a:rPr lang="en-US" sz="3200" dirty="0" err="1" smtClean="0"/>
              <a:t>tiêu</a:t>
            </a:r>
            <a:r>
              <a:rPr lang="en-US" sz="3200" dirty="0" smtClean="0"/>
              <a:t> </a:t>
            </a:r>
            <a:r>
              <a:rPr lang="en-US" sz="3200" dirty="0" err="1" smtClean="0"/>
              <a:t>đề</a:t>
            </a:r>
            <a:r>
              <a:rPr lang="en-US" sz="3200" dirty="0" smtClean="0"/>
              <a:t> </a:t>
            </a:r>
            <a:r>
              <a:rPr lang="en-US" sz="3200" dirty="0" err="1" smtClean="0"/>
              <a:t>tài</a:t>
            </a:r>
            <a:endParaRPr sz="3200" dirty="0"/>
          </a:p>
        </p:txBody>
      </p:sp>
      <p:sp>
        <p:nvSpPr>
          <p:cNvPr id="360" name="Google Shape;360;p35"/>
          <p:cNvSpPr txBox="1">
            <a:spLocks noGrp="1"/>
          </p:cNvSpPr>
          <p:nvPr>
            <p:ph type="subTitle" idx="1"/>
          </p:nvPr>
        </p:nvSpPr>
        <p:spPr>
          <a:xfrm>
            <a:off x="4239449" y="2521963"/>
            <a:ext cx="4613605" cy="2500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Đáp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nhu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tour du </a:t>
            </a:r>
            <a:r>
              <a:rPr lang="en-US" dirty="0" err="1" smtClean="0"/>
              <a:t>lịch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kiếm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 tin </a:t>
            </a:r>
            <a:r>
              <a:rPr lang="en-US" dirty="0" err="1" smtClean="0"/>
              <a:t>về</a:t>
            </a:r>
            <a:r>
              <a:rPr lang="en-US" dirty="0" smtClean="0"/>
              <a:t> du </a:t>
            </a:r>
            <a:r>
              <a:rPr lang="en-US" dirty="0" err="1" smtClean="0"/>
              <a:t>lịch</a:t>
            </a:r>
            <a:r>
              <a:rPr lang="en-US" dirty="0"/>
              <a:t>.</a:t>
            </a:r>
            <a:endParaRPr lang="en-US" dirty="0" smtClean="0"/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Cải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 </a:t>
            </a:r>
            <a:r>
              <a:rPr lang="en-US" dirty="0" err="1" smtClean="0"/>
              <a:t>kỹ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lập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vi-VN" dirty="0" smtClean="0"/>
              <a:t>.</a:t>
            </a:r>
            <a:endParaRPr lang="en-US" dirty="0" smtClean="0"/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hỏi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sức</a:t>
            </a:r>
            <a:r>
              <a:rPr lang="en-US" dirty="0" smtClean="0"/>
              <a:t> </a:t>
            </a:r>
            <a:r>
              <a:rPr lang="en-US" dirty="0" err="1" smtClean="0"/>
              <a:t>sáng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</a:pPr>
            <a:endParaRPr dirty="0"/>
          </a:p>
        </p:txBody>
      </p:sp>
      <p:sp>
        <p:nvSpPr>
          <p:cNvPr id="361" name="Google Shape;361;p35"/>
          <p:cNvSpPr/>
          <p:nvPr/>
        </p:nvSpPr>
        <p:spPr>
          <a:xfrm rot="594583">
            <a:off x="5995425" y="319734"/>
            <a:ext cx="517515" cy="527674"/>
          </a:xfrm>
          <a:custGeom>
            <a:avLst/>
            <a:gdLst/>
            <a:ahLst/>
            <a:cxnLst/>
            <a:rect l="l" t="t" r="r" b="b"/>
            <a:pathLst>
              <a:path w="33672" h="34333" extrusionOk="0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75;p37"/>
          <p:cNvSpPr txBox="1">
            <a:spLocks/>
          </p:cNvSpPr>
          <p:nvPr/>
        </p:nvSpPr>
        <p:spPr>
          <a:xfrm>
            <a:off x="322342" y="168394"/>
            <a:ext cx="4627568" cy="583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dirty="0" smtClean="0"/>
              <a:t>01.</a:t>
            </a:r>
            <a:r>
              <a:rPr lang="en" sz="4800" dirty="0"/>
              <a:t> Giới thiệu</a:t>
            </a:r>
          </a:p>
        </p:txBody>
      </p:sp>
    </p:spTree>
    <p:extLst>
      <p:ext uri="{BB962C8B-B14F-4D97-AF65-F5344CB8AC3E}">
        <p14:creationId xmlns:p14="http://schemas.microsoft.com/office/powerpoint/2010/main" val="1135624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" grpId="0"/>
      <p:bldP spid="36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/>
          <p:nvPr/>
        </p:nvSpPr>
        <p:spPr>
          <a:xfrm>
            <a:off x="-119844" y="-233142"/>
            <a:ext cx="10042375" cy="5592925"/>
          </a:xfrm>
          <a:custGeom>
            <a:avLst/>
            <a:gdLst/>
            <a:ahLst/>
            <a:cxnLst/>
            <a:rect l="l" t="t" r="r" b="b"/>
            <a:pathLst>
              <a:path w="401695" h="223717" extrusionOk="0">
                <a:moveTo>
                  <a:pt x="37978" y="217721"/>
                </a:moveTo>
                <a:cubicBezTo>
                  <a:pt x="-21576" y="207014"/>
                  <a:pt x="3820" y="173034"/>
                  <a:pt x="15678" y="154539"/>
                </a:cubicBezTo>
                <a:cubicBezTo>
                  <a:pt x="27536" y="136045"/>
                  <a:pt x="94612" y="125514"/>
                  <a:pt x="109124" y="106754"/>
                </a:cubicBezTo>
                <a:cubicBezTo>
                  <a:pt x="123637" y="87994"/>
                  <a:pt x="79701" y="54102"/>
                  <a:pt x="102753" y="41979"/>
                </a:cubicBezTo>
                <a:cubicBezTo>
                  <a:pt x="125805" y="29856"/>
                  <a:pt x="207569" y="40032"/>
                  <a:pt x="247434" y="34015"/>
                </a:cubicBezTo>
                <a:cubicBezTo>
                  <a:pt x="287299" y="27998"/>
                  <a:pt x="319023" y="10034"/>
                  <a:pt x="341942" y="5875"/>
                </a:cubicBezTo>
                <a:cubicBezTo>
                  <a:pt x="364861" y="1716"/>
                  <a:pt x="374993" y="-6292"/>
                  <a:pt x="384948" y="9061"/>
                </a:cubicBezTo>
                <a:cubicBezTo>
                  <a:pt x="394903" y="24414"/>
                  <a:pt x="401496" y="66491"/>
                  <a:pt x="401673" y="97993"/>
                </a:cubicBezTo>
                <a:cubicBezTo>
                  <a:pt x="401850" y="129496"/>
                  <a:pt x="390789" y="177944"/>
                  <a:pt x="386010" y="198076"/>
                </a:cubicBezTo>
                <a:cubicBezTo>
                  <a:pt x="381232" y="218208"/>
                  <a:pt x="431007" y="215509"/>
                  <a:pt x="373002" y="218783"/>
                </a:cubicBezTo>
                <a:cubicBezTo>
                  <a:pt x="314997" y="222057"/>
                  <a:pt x="97532" y="228428"/>
                  <a:pt x="37978" y="217721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359" name="Google Shape;359;p35"/>
          <p:cNvSpPr txBox="1">
            <a:spLocks noGrp="1"/>
          </p:cNvSpPr>
          <p:nvPr>
            <p:ph type="title"/>
          </p:nvPr>
        </p:nvSpPr>
        <p:spPr>
          <a:xfrm>
            <a:off x="4090759" y="1656753"/>
            <a:ext cx="412854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 err="1" smtClean="0"/>
              <a:t>Phạm</a:t>
            </a:r>
            <a:r>
              <a:rPr lang="en-US" sz="3200" dirty="0" smtClean="0"/>
              <a:t> vi </a:t>
            </a:r>
            <a:r>
              <a:rPr lang="en-US" sz="3200" dirty="0" err="1" smtClean="0"/>
              <a:t>và</a:t>
            </a:r>
            <a:r>
              <a:rPr lang="en-US" sz="3200" dirty="0" smtClean="0"/>
              <a:t> </a:t>
            </a:r>
            <a:r>
              <a:rPr lang="en-US" sz="3200" dirty="0" err="1" smtClean="0"/>
              <a:t>đối</a:t>
            </a:r>
            <a:r>
              <a:rPr lang="en-US" sz="3200" dirty="0" smtClean="0"/>
              <a:t> </a:t>
            </a:r>
            <a:r>
              <a:rPr lang="en-US" sz="3200" dirty="0" err="1" smtClean="0"/>
              <a:t>tượng</a:t>
            </a:r>
            <a:r>
              <a:rPr lang="en-US" sz="3200" dirty="0" smtClean="0"/>
              <a:t> </a:t>
            </a:r>
            <a:r>
              <a:rPr lang="en-US" sz="3200" dirty="0" err="1" smtClean="0"/>
              <a:t>nghiên</a:t>
            </a:r>
            <a:r>
              <a:rPr lang="en-US" sz="3200" dirty="0" smtClean="0"/>
              <a:t> </a:t>
            </a:r>
            <a:r>
              <a:rPr lang="en-US" sz="3200" dirty="0" err="1" smtClean="0"/>
              <a:t>cứu</a:t>
            </a:r>
            <a:endParaRPr sz="3200" dirty="0"/>
          </a:p>
        </p:txBody>
      </p:sp>
      <p:sp>
        <p:nvSpPr>
          <p:cNvPr id="360" name="Google Shape;360;p35"/>
          <p:cNvSpPr txBox="1">
            <a:spLocks noGrp="1"/>
          </p:cNvSpPr>
          <p:nvPr>
            <p:ph type="subTitle" idx="1"/>
          </p:nvPr>
        </p:nvSpPr>
        <p:spPr>
          <a:xfrm>
            <a:off x="4239449" y="2521963"/>
            <a:ext cx="4613605" cy="2500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endParaRPr lang="en-US" dirty="0" smtClean="0"/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endParaRPr lang="en-US" dirty="0" smtClean="0"/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</a:pPr>
            <a:endParaRPr dirty="0"/>
          </a:p>
        </p:txBody>
      </p:sp>
      <p:sp>
        <p:nvSpPr>
          <p:cNvPr id="361" name="Google Shape;361;p35"/>
          <p:cNvSpPr/>
          <p:nvPr/>
        </p:nvSpPr>
        <p:spPr>
          <a:xfrm rot="594583">
            <a:off x="5995425" y="319734"/>
            <a:ext cx="517515" cy="527674"/>
          </a:xfrm>
          <a:custGeom>
            <a:avLst/>
            <a:gdLst/>
            <a:ahLst/>
            <a:cxnLst/>
            <a:rect l="l" t="t" r="r" b="b"/>
            <a:pathLst>
              <a:path w="33672" h="34333" extrusionOk="0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75;p37"/>
          <p:cNvSpPr txBox="1">
            <a:spLocks/>
          </p:cNvSpPr>
          <p:nvPr/>
        </p:nvSpPr>
        <p:spPr>
          <a:xfrm>
            <a:off x="322342" y="168394"/>
            <a:ext cx="4627568" cy="583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dirty="0" smtClean="0"/>
              <a:t>01.</a:t>
            </a:r>
            <a:r>
              <a:rPr lang="en" sz="4800" dirty="0"/>
              <a:t> Giới thiệu</a:t>
            </a:r>
          </a:p>
        </p:txBody>
      </p:sp>
      <p:pic>
        <p:nvPicPr>
          <p:cNvPr id="3074" name="Picture 2" descr="Kiểm Soát Phạm Vi Dự Án - Scope Contr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569" y="1153138"/>
            <a:ext cx="3564467" cy="3564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91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3599263" y="1416651"/>
            <a:ext cx="5286855" cy="219688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895" y="-6329"/>
            <a:ext cx="4735413" cy="1768781"/>
          </a:xfrm>
          <a:prstGeom prst="rect">
            <a:avLst/>
          </a:prstGeom>
        </p:spPr>
      </p:pic>
      <p:sp>
        <p:nvSpPr>
          <p:cNvPr id="374" name="Google Shape;374;p37"/>
          <p:cNvSpPr txBox="1">
            <a:spLocks noGrp="1"/>
          </p:cNvSpPr>
          <p:nvPr>
            <p:ph type="title"/>
          </p:nvPr>
        </p:nvSpPr>
        <p:spPr>
          <a:xfrm>
            <a:off x="2306623" y="351581"/>
            <a:ext cx="4613076" cy="10401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Cơ sở lý thuyết</a:t>
            </a:r>
            <a:endParaRPr dirty="0"/>
          </a:p>
        </p:txBody>
      </p:sp>
      <p:sp>
        <p:nvSpPr>
          <p:cNvPr id="375" name="Google Shape;375;p37"/>
          <p:cNvSpPr txBox="1">
            <a:spLocks noGrp="1"/>
          </p:cNvSpPr>
          <p:nvPr>
            <p:ph type="title" idx="2"/>
          </p:nvPr>
        </p:nvSpPr>
        <p:spPr>
          <a:xfrm>
            <a:off x="522438" y="516526"/>
            <a:ext cx="12399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15" name="Google Shape;770;p58"/>
          <p:cNvSpPr/>
          <p:nvPr/>
        </p:nvSpPr>
        <p:spPr>
          <a:xfrm>
            <a:off x="3355801" y="2184039"/>
            <a:ext cx="2337600" cy="240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" name="Google Shape;772;p58"/>
          <p:cNvSpPr/>
          <p:nvPr/>
        </p:nvSpPr>
        <p:spPr>
          <a:xfrm>
            <a:off x="2726588" y="1807423"/>
            <a:ext cx="1065900" cy="10953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" name="Google Shape;773;p58"/>
          <p:cNvSpPr/>
          <p:nvPr/>
        </p:nvSpPr>
        <p:spPr>
          <a:xfrm>
            <a:off x="2709340" y="3952853"/>
            <a:ext cx="1065900" cy="10953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" name="Google Shape;774;p58"/>
          <p:cNvSpPr/>
          <p:nvPr/>
        </p:nvSpPr>
        <p:spPr>
          <a:xfrm>
            <a:off x="5197265" y="1807223"/>
            <a:ext cx="1065900" cy="10953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775;p58"/>
          <p:cNvSpPr/>
          <p:nvPr/>
        </p:nvSpPr>
        <p:spPr>
          <a:xfrm>
            <a:off x="5216787" y="3940224"/>
            <a:ext cx="1065900" cy="10953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" name="Google Shape;776;p58"/>
          <p:cNvSpPr txBox="1"/>
          <p:nvPr/>
        </p:nvSpPr>
        <p:spPr>
          <a:xfrm>
            <a:off x="1337298" y="1985730"/>
            <a:ext cx="1108701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 smtClean="0">
                <a:solidFill>
                  <a:srgbClr val="424180"/>
                </a:solidFill>
                <a:latin typeface="Montserrat"/>
                <a:ea typeface="Montserrat"/>
                <a:cs typeface="Montserrat"/>
                <a:sym typeface="Montserrat"/>
              </a:rPr>
              <a:t>Spring</a:t>
            </a:r>
            <a:endParaRPr sz="1800" b="1" dirty="0">
              <a:solidFill>
                <a:srgbClr val="42418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" name="Google Shape;780;p58"/>
          <p:cNvSpPr txBox="1"/>
          <p:nvPr/>
        </p:nvSpPr>
        <p:spPr>
          <a:xfrm flipH="1">
            <a:off x="6602575" y="1979013"/>
            <a:ext cx="1464533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 smtClean="0">
                <a:solidFill>
                  <a:srgbClr val="424180"/>
                </a:solidFill>
                <a:latin typeface="Montserrat"/>
                <a:ea typeface="Montserrat"/>
                <a:cs typeface="Montserrat"/>
                <a:sym typeface="Montserrat"/>
              </a:rPr>
              <a:t>Bootstrap</a:t>
            </a:r>
            <a:endParaRPr sz="1800" b="1" dirty="0">
              <a:solidFill>
                <a:srgbClr val="42418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Google Shape;782;p58"/>
          <p:cNvSpPr txBox="1"/>
          <p:nvPr/>
        </p:nvSpPr>
        <p:spPr>
          <a:xfrm flipH="1">
            <a:off x="6555999" y="3940224"/>
            <a:ext cx="1076903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 smtClean="0">
                <a:solidFill>
                  <a:srgbClr val="424180"/>
                </a:solidFill>
                <a:latin typeface="Montserrat"/>
                <a:ea typeface="Montserrat"/>
                <a:cs typeface="Montserrat"/>
                <a:sym typeface="Montserrat"/>
              </a:rPr>
              <a:t>JSP</a:t>
            </a:r>
            <a:endParaRPr sz="1800" b="1" dirty="0">
              <a:solidFill>
                <a:srgbClr val="42418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6" name="Google Shape;801;p58"/>
          <p:cNvGrpSpPr/>
          <p:nvPr/>
        </p:nvGrpSpPr>
        <p:grpSpPr>
          <a:xfrm>
            <a:off x="4662049" y="5919207"/>
            <a:ext cx="80434" cy="77276"/>
            <a:chOff x="-32927950" y="3944800"/>
            <a:chExt cx="292225" cy="293025"/>
          </a:xfrm>
        </p:grpSpPr>
        <p:sp>
          <p:nvSpPr>
            <p:cNvPr id="47" name="Google Shape;802;p58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03;p58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04;p58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05;p58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06;p58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07;p58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08;p58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09;p58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10;p58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" name="Picture 8" descr="JSP Spring Eval Primer for Java Developers - with Fixes | 202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3209" y="1460363"/>
            <a:ext cx="2484707" cy="1714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5400386" y="1955305"/>
            <a:ext cx="676402" cy="66119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Google Shape;375;p37"/>
          <p:cNvSpPr txBox="1">
            <a:spLocks/>
          </p:cNvSpPr>
          <p:nvPr/>
        </p:nvSpPr>
        <p:spPr>
          <a:xfrm>
            <a:off x="5425660" y="2023530"/>
            <a:ext cx="358772" cy="474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dirty="0" smtClean="0"/>
              <a:t>B</a:t>
            </a:r>
            <a:endParaRPr lang="en" sz="4800" dirty="0"/>
          </a:p>
        </p:txBody>
      </p:sp>
      <p:sp>
        <p:nvSpPr>
          <p:cNvPr id="60" name="Google Shape;780;p58"/>
          <p:cNvSpPr txBox="1"/>
          <p:nvPr/>
        </p:nvSpPr>
        <p:spPr>
          <a:xfrm flipH="1">
            <a:off x="5272670" y="2552574"/>
            <a:ext cx="990469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b="1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Bootstrap</a:t>
            </a:r>
            <a:endParaRPr sz="12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AutoShape 4" descr="Cloudinary - Best images CDN in Việt Nam • NgoiRungDui.Com"/>
          <p:cNvSpPr>
            <a:spLocks noChangeAspect="1" noChangeArrowheads="1"/>
          </p:cNvSpPr>
          <p:nvPr/>
        </p:nvSpPr>
        <p:spPr bwMode="auto">
          <a:xfrm>
            <a:off x="-560376" y="348577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cloudinary [ Download - Logo - icon ] png svg logo download"/>
          <p:cNvSpPr>
            <a:spLocks noChangeAspect="1" noChangeArrowheads="1"/>
          </p:cNvSpPr>
          <p:nvPr/>
        </p:nvSpPr>
        <p:spPr bwMode="auto">
          <a:xfrm>
            <a:off x="612775" y="312737"/>
            <a:ext cx="1406230" cy="1406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60" name="Picture 16" descr="The FACN Stac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833" y="4006403"/>
            <a:ext cx="1031413" cy="76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Google Shape;782;p58"/>
          <p:cNvSpPr txBox="1"/>
          <p:nvPr/>
        </p:nvSpPr>
        <p:spPr>
          <a:xfrm flipH="1">
            <a:off x="1022075" y="3838341"/>
            <a:ext cx="1835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 smtClean="0">
                <a:solidFill>
                  <a:srgbClr val="424180"/>
                </a:solidFill>
                <a:latin typeface="Montserrat"/>
                <a:ea typeface="Montserrat"/>
                <a:cs typeface="Montserrat"/>
                <a:sym typeface="Montserrat"/>
              </a:rPr>
              <a:t>Cloudinary</a:t>
            </a:r>
            <a:endParaRPr sz="1800" b="1" dirty="0">
              <a:solidFill>
                <a:srgbClr val="42418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782;p58"/>
          <p:cNvSpPr txBox="1"/>
          <p:nvPr/>
        </p:nvSpPr>
        <p:spPr>
          <a:xfrm flipH="1">
            <a:off x="2652505" y="4650150"/>
            <a:ext cx="1214067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Cloudinary</a:t>
            </a:r>
            <a:endParaRPr sz="1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82;p58"/>
          <p:cNvSpPr txBox="1"/>
          <p:nvPr/>
        </p:nvSpPr>
        <p:spPr>
          <a:xfrm flipH="1">
            <a:off x="5390233" y="4194267"/>
            <a:ext cx="827441" cy="470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JSP</a:t>
            </a:r>
            <a:endParaRPr sz="1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741" y="2155864"/>
            <a:ext cx="2525231" cy="2525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616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 descr="JSP Spring Eval Primer for Java Developers - with Fixes | 20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1425" y="228070"/>
            <a:ext cx="6478619" cy="447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/>
          <p:cNvSpPr/>
          <p:nvPr/>
        </p:nvSpPr>
        <p:spPr>
          <a:xfrm>
            <a:off x="3631996" y="1473312"/>
            <a:ext cx="5286855" cy="219688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8387" y="34619"/>
            <a:ext cx="4735413" cy="1768781"/>
          </a:xfrm>
          <a:prstGeom prst="rect">
            <a:avLst/>
          </a:prstGeom>
        </p:spPr>
      </p:pic>
      <p:sp>
        <p:nvSpPr>
          <p:cNvPr id="374" name="Google Shape;374;p37"/>
          <p:cNvSpPr txBox="1">
            <a:spLocks noGrp="1"/>
          </p:cNvSpPr>
          <p:nvPr>
            <p:ph type="title"/>
          </p:nvPr>
        </p:nvSpPr>
        <p:spPr>
          <a:xfrm>
            <a:off x="4200724" y="364749"/>
            <a:ext cx="4613076" cy="10401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Cơ sở lý thuyết</a:t>
            </a:r>
            <a:endParaRPr dirty="0"/>
          </a:p>
        </p:txBody>
      </p:sp>
      <p:sp>
        <p:nvSpPr>
          <p:cNvPr id="375" name="Google Shape;375;p37"/>
          <p:cNvSpPr txBox="1">
            <a:spLocks noGrp="1"/>
          </p:cNvSpPr>
          <p:nvPr>
            <p:ph type="title" idx="2"/>
          </p:nvPr>
        </p:nvSpPr>
        <p:spPr>
          <a:xfrm>
            <a:off x="2899656" y="591831"/>
            <a:ext cx="12399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388" name="Google Shape;388;p37"/>
          <p:cNvGrpSpPr/>
          <p:nvPr/>
        </p:nvGrpSpPr>
        <p:grpSpPr>
          <a:xfrm>
            <a:off x="2464409" y="3061492"/>
            <a:ext cx="988368" cy="988368"/>
            <a:chOff x="1492675" y="4992125"/>
            <a:chExt cx="481825" cy="481825"/>
          </a:xfrm>
        </p:grpSpPr>
        <p:sp>
          <p:nvSpPr>
            <p:cNvPr id="389" name="Google Shape;389;p37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" name="Google Shape;391;p37"/>
          <p:cNvGrpSpPr/>
          <p:nvPr/>
        </p:nvGrpSpPr>
        <p:grpSpPr>
          <a:xfrm>
            <a:off x="540000" y="1031564"/>
            <a:ext cx="932958" cy="932958"/>
            <a:chOff x="2085525" y="4992125"/>
            <a:chExt cx="481825" cy="481825"/>
          </a:xfrm>
        </p:grpSpPr>
        <p:sp>
          <p:nvSpPr>
            <p:cNvPr id="392" name="Google Shape;392;p37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7" name="Google Shape;360;p35"/>
          <p:cNvSpPr txBox="1">
            <a:spLocks/>
          </p:cNvSpPr>
          <p:nvPr/>
        </p:nvSpPr>
        <p:spPr>
          <a:xfrm>
            <a:off x="4029522" y="2305521"/>
            <a:ext cx="4613605" cy="2500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Spring </a:t>
            </a:r>
            <a:r>
              <a:rPr lang="vi-VN" dirty="0" smtClean="0"/>
              <a:t>framework</a:t>
            </a:r>
            <a:r>
              <a:rPr lang="en-US" dirty="0" smtClean="0"/>
              <a:t>: </a:t>
            </a:r>
            <a:r>
              <a:rPr lang="en-US" b="1" dirty="0" err="1" smtClean="0"/>
              <a:t>phổ</a:t>
            </a:r>
            <a:r>
              <a:rPr lang="en-US" b="1" dirty="0" smtClean="0"/>
              <a:t> </a:t>
            </a:r>
            <a:r>
              <a:rPr lang="en-US" b="1" dirty="0" err="1"/>
              <a:t>biến</a:t>
            </a:r>
            <a:r>
              <a:rPr lang="en-US" b="1" dirty="0"/>
              <a:t> </a:t>
            </a:r>
            <a:r>
              <a:rPr lang="en-US" dirty="0" err="1"/>
              <a:t>hiện</a:t>
            </a:r>
            <a:r>
              <a:rPr lang="en-US" dirty="0"/>
              <a:t> nay,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smtClean="0"/>
              <a:t>Java.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b="1" dirty="0" err="1" smtClean="0"/>
              <a:t>Mã</a:t>
            </a:r>
            <a:r>
              <a:rPr lang="en-US" b="1" dirty="0" smtClean="0"/>
              <a:t> </a:t>
            </a:r>
            <a:r>
              <a:rPr lang="en-US" b="1" dirty="0" err="1"/>
              <a:t>nguồn</a:t>
            </a:r>
            <a:r>
              <a:rPr lang="en-US" b="1" dirty="0"/>
              <a:t> </a:t>
            </a:r>
            <a:r>
              <a:rPr lang="en-US" b="1" dirty="0" err="1"/>
              <a:t>mở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mạnh</a:t>
            </a:r>
            <a:r>
              <a:rPr lang="en-US" dirty="0"/>
              <a:t> </a:t>
            </a:r>
            <a:r>
              <a:rPr lang="en-US" dirty="0" err="1"/>
              <a:t>mẽ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b="1" dirty="0" err="1"/>
              <a:t>nhẹ</a:t>
            </a:r>
            <a:r>
              <a:rPr lang="en-US" dirty="0"/>
              <a:t>, </a:t>
            </a:r>
            <a:r>
              <a:rPr lang="en-US" b="1" dirty="0" err="1"/>
              <a:t>dễ</a:t>
            </a:r>
            <a:r>
              <a:rPr lang="en-US" b="1" dirty="0"/>
              <a:t> </a:t>
            </a:r>
            <a:r>
              <a:rPr lang="en-US" b="1" dirty="0" err="1"/>
              <a:t>kiểm</a:t>
            </a:r>
            <a:r>
              <a:rPr lang="en-US" b="1" dirty="0"/>
              <a:t> </a:t>
            </a:r>
            <a:r>
              <a:rPr lang="en-US" b="1" dirty="0" err="1"/>
              <a:t>thử</a:t>
            </a:r>
            <a:r>
              <a:rPr lang="en-US" dirty="0"/>
              <a:t>, </a:t>
            </a:r>
            <a:r>
              <a:rPr lang="en-US" b="1" dirty="0" err="1"/>
              <a:t>dễ</a:t>
            </a:r>
            <a:r>
              <a:rPr lang="en-US" b="1" dirty="0"/>
              <a:t> </a:t>
            </a:r>
            <a:r>
              <a:rPr lang="en-US" b="1" dirty="0" err="1"/>
              <a:t>bảo</a:t>
            </a:r>
            <a:r>
              <a:rPr lang="en-US" b="1" dirty="0"/>
              <a:t> </a:t>
            </a:r>
            <a:r>
              <a:rPr lang="en-US" b="1" dirty="0" err="1"/>
              <a:t>trì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b="1" dirty="0" err="1"/>
              <a:t>sử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 </a:t>
            </a:r>
            <a:r>
              <a:rPr lang="en-US" b="1" dirty="0" err="1"/>
              <a:t>lại</a:t>
            </a:r>
            <a:r>
              <a:rPr lang="en-US" b="1" dirty="0"/>
              <a:t> </a:t>
            </a:r>
            <a:r>
              <a:rPr lang="en-US" b="1" dirty="0" smtClean="0"/>
              <a:t>code</a:t>
            </a:r>
            <a:r>
              <a:rPr lang="en-US" dirty="0"/>
              <a:t>.</a:t>
            </a:r>
            <a:endParaRPr lang="en-US" dirty="0" smtClean="0"/>
          </a:p>
          <a:p>
            <a:pPr marL="0" indent="0">
              <a:spcAft>
                <a:spcPts val="1600"/>
              </a:spcAft>
            </a:pPr>
            <a:endParaRPr lang="en-US" dirty="0"/>
          </a:p>
        </p:txBody>
      </p:sp>
      <p:sp>
        <p:nvSpPr>
          <p:cNvPr id="5" name="AutoShape 2" descr="Trademark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3585568" y="1404896"/>
            <a:ext cx="5286855" cy="219688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7010" y="0"/>
            <a:ext cx="4735413" cy="1768781"/>
          </a:xfrm>
          <a:prstGeom prst="rect">
            <a:avLst/>
          </a:prstGeom>
        </p:spPr>
      </p:pic>
      <p:sp>
        <p:nvSpPr>
          <p:cNvPr id="374" name="Google Shape;374;p37"/>
          <p:cNvSpPr txBox="1">
            <a:spLocks noGrp="1"/>
          </p:cNvSpPr>
          <p:nvPr>
            <p:ph type="title"/>
          </p:nvPr>
        </p:nvSpPr>
        <p:spPr>
          <a:xfrm>
            <a:off x="4200724" y="364749"/>
            <a:ext cx="4613076" cy="10401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Cơ sở lý thuyết</a:t>
            </a:r>
            <a:endParaRPr dirty="0"/>
          </a:p>
        </p:txBody>
      </p:sp>
      <p:sp>
        <p:nvSpPr>
          <p:cNvPr id="375" name="Google Shape;375;p37"/>
          <p:cNvSpPr txBox="1">
            <a:spLocks noGrp="1"/>
          </p:cNvSpPr>
          <p:nvPr>
            <p:ph type="title" idx="2"/>
          </p:nvPr>
        </p:nvSpPr>
        <p:spPr>
          <a:xfrm>
            <a:off x="2899656" y="591831"/>
            <a:ext cx="12399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27" name="Google Shape;360;p35"/>
          <p:cNvSpPr txBox="1">
            <a:spLocks/>
          </p:cNvSpPr>
          <p:nvPr/>
        </p:nvSpPr>
        <p:spPr>
          <a:xfrm>
            <a:off x="284304" y="2278472"/>
            <a:ext cx="4613605" cy="1895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Bootstrap</a:t>
            </a:r>
            <a:r>
              <a:rPr lang="en-US" dirty="0" smtClean="0"/>
              <a:t>: </a:t>
            </a:r>
            <a:r>
              <a:rPr lang="en-US" dirty="0" err="1"/>
              <a:t>một</a:t>
            </a:r>
            <a:r>
              <a:rPr lang="en-US" dirty="0"/>
              <a:t> framework </a:t>
            </a:r>
            <a:r>
              <a:rPr lang="en-US" b="1" dirty="0" err="1"/>
              <a:t>mã</a:t>
            </a:r>
            <a:r>
              <a:rPr lang="en-US" b="1" dirty="0"/>
              <a:t> </a:t>
            </a:r>
            <a:r>
              <a:rPr lang="en-US" b="1" dirty="0" err="1"/>
              <a:t>nguồn</a:t>
            </a:r>
            <a:r>
              <a:rPr lang="en-US" b="1" dirty="0"/>
              <a:t> </a:t>
            </a:r>
            <a:r>
              <a:rPr lang="en-US" b="1" dirty="0" err="1"/>
              <a:t>mở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b="1" dirty="0" err="1"/>
              <a:t>miễn</a:t>
            </a:r>
            <a:r>
              <a:rPr lang="en-US" b="1" dirty="0"/>
              <a:t> </a:t>
            </a:r>
            <a:r>
              <a:rPr lang="en-US" b="1" dirty="0" err="1"/>
              <a:t>phí</a:t>
            </a:r>
            <a:r>
              <a:rPr lang="en-US" dirty="0"/>
              <a:t>.</a:t>
            </a:r>
            <a:endParaRPr lang="en-US" dirty="0" smtClean="0"/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Quá</a:t>
            </a:r>
            <a:r>
              <a:rPr lang="en-US" dirty="0" smtClean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website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b="1" dirty="0" err="1"/>
              <a:t>dễ</a:t>
            </a:r>
            <a:r>
              <a:rPr lang="en-US" b="1" dirty="0"/>
              <a:t> </a:t>
            </a:r>
            <a:r>
              <a:rPr lang="en-US" b="1" dirty="0" err="1"/>
              <a:t>dàng</a:t>
            </a:r>
            <a:r>
              <a:rPr lang="en-US" b="1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b="1" dirty="0" err="1"/>
              <a:t>nhanh</a:t>
            </a:r>
            <a:r>
              <a:rPr lang="en-US" b="1" dirty="0"/>
              <a:t> </a:t>
            </a:r>
            <a:r>
              <a:rPr lang="en-US" b="1" dirty="0" err="1"/>
              <a:t>chóng</a:t>
            </a:r>
            <a:r>
              <a:rPr lang="en-US" b="1" dirty="0"/>
              <a:t> </a:t>
            </a:r>
            <a:r>
              <a:rPr lang="en-US" dirty="0" err="1"/>
              <a:t>hơn</a:t>
            </a:r>
            <a:endParaRPr lang="en-US" dirty="0"/>
          </a:p>
        </p:txBody>
      </p:sp>
      <p:sp>
        <p:nvSpPr>
          <p:cNvPr id="4" name="AutoShape 2" descr="Trademark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2" name="Picture 6" descr="How To Build Multiple Stacking Sticky Sidebars with Pure CSS and Bootstrap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5191" y="2107671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298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3631996" y="1473312"/>
            <a:ext cx="5286855" cy="219688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387" y="34619"/>
            <a:ext cx="4735413" cy="1768781"/>
          </a:xfrm>
          <a:prstGeom prst="rect">
            <a:avLst/>
          </a:prstGeom>
        </p:spPr>
      </p:pic>
      <p:sp>
        <p:nvSpPr>
          <p:cNvPr id="374" name="Google Shape;374;p37"/>
          <p:cNvSpPr txBox="1">
            <a:spLocks noGrp="1"/>
          </p:cNvSpPr>
          <p:nvPr>
            <p:ph type="title"/>
          </p:nvPr>
        </p:nvSpPr>
        <p:spPr>
          <a:xfrm>
            <a:off x="4200724" y="364749"/>
            <a:ext cx="4613076" cy="10401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Cơ sở lý thuyết</a:t>
            </a:r>
            <a:endParaRPr dirty="0"/>
          </a:p>
        </p:txBody>
      </p:sp>
      <p:sp>
        <p:nvSpPr>
          <p:cNvPr id="375" name="Google Shape;375;p37"/>
          <p:cNvSpPr txBox="1">
            <a:spLocks noGrp="1"/>
          </p:cNvSpPr>
          <p:nvPr>
            <p:ph type="title" idx="2"/>
          </p:nvPr>
        </p:nvSpPr>
        <p:spPr>
          <a:xfrm>
            <a:off x="2899656" y="591831"/>
            <a:ext cx="12399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27" name="Google Shape;360;p35"/>
          <p:cNvSpPr txBox="1">
            <a:spLocks/>
          </p:cNvSpPr>
          <p:nvPr/>
        </p:nvSpPr>
        <p:spPr>
          <a:xfrm>
            <a:off x="4029522" y="2305521"/>
            <a:ext cx="4613605" cy="2500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Spring </a:t>
            </a:r>
            <a:r>
              <a:rPr lang="vi-VN" dirty="0" smtClean="0"/>
              <a:t>framework</a:t>
            </a:r>
            <a:r>
              <a:rPr lang="en-US" dirty="0" smtClean="0"/>
              <a:t>: </a:t>
            </a:r>
            <a:r>
              <a:rPr lang="en-US" b="1" dirty="0" err="1" smtClean="0"/>
              <a:t>phổ</a:t>
            </a:r>
            <a:r>
              <a:rPr lang="en-US" b="1" dirty="0" smtClean="0"/>
              <a:t> </a:t>
            </a:r>
            <a:r>
              <a:rPr lang="en-US" b="1" dirty="0" err="1"/>
              <a:t>biến</a:t>
            </a:r>
            <a:r>
              <a:rPr lang="en-US" b="1" dirty="0"/>
              <a:t> </a:t>
            </a:r>
            <a:r>
              <a:rPr lang="en-US" dirty="0" err="1"/>
              <a:t>hiện</a:t>
            </a:r>
            <a:r>
              <a:rPr lang="en-US" dirty="0"/>
              <a:t> nay,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smtClean="0"/>
              <a:t>Java.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b="1" dirty="0" err="1" smtClean="0"/>
              <a:t>Mã</a:t>
            </a:r>
            <a:r>
              <a:rPr lang="en-US" b="1" dirty="0" smtClean="0"/>
              <a:t> </a:t>
            </a:r>
            <a:r>
              <a:rPr lang="en-US" b="1" dirty="0" err="1"/>
              <a:t>nguồn</a:t>
            </a:r>
            <a:r>
              <a:rPr lang="en-US" b="1" dirty="0"/>
              <a:t> </a:t>
            </a:r>
            <a:r>
              <a:rPr lang="en-US" b="1" dirty="0" err="1"/>
              <a:t>mở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mạnh</a:t>
            </a:r>
            <a:r>
              <a:rPr lang="en-US" dirty="0"/>
              <a:t> </a:t>
            </a:r>
            <a:r>
              <a:rPr lang="en-US" dirty="0" err="1"/>
              <a:t>mẽ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b="1" dirty="0" err="1"/>
              <a:t>nhẹ</a:t>
            </a:r>
            <a:r>
              <a:rPr lang="en-US" dirty="0"/>
              <a:t>, </a:t>
            </a:r>
            <a:r>
              <a:rPr lang="en-US" b="1" dirty="0" err="1"/>
              <a:t>dễ</a:t>
            </a:r>
            <a:r>
              <a:rPr lang="en-US" b="1" dirty="0"/>
              <a:t> </a:t>
            </a:r>
            <a:r>
              <a:rPr lang="en-US" b="1" dirty="0" err="1"/>
              <a:t>kiểm</a:t>
            </a:r>
            <a:r>
              <a:rPr lang="en-US" b="1" dirty="0"/>
              <a:t> </a:t>
            </a:r>
            <a:r>
              <a:rPr lang="en-US" b="1" dirty="0" err="1"/>
              <a:t>thử</a:t>
            </a:r>
            <a:r>
              <a:rPr lang="en-US" dirty="0"/>
              <a:t>, </a:t>
            </a:r>
            <a:r>
              <a:rPr lang="en-US" b="1" dirty="0" err="1"/>
              <a:t>dễ</a:t>
            </a:r>
            <a:r>
              <a:rPr lang="en-US" b="1" dirty="0"/>
              <a:t> </a:t>
            </a:r>
            <a:r>
              <a:rPr lang="en-US" b="1" dirty="0" err="1"/>
              <a:t>bảo</a:t>
            </a:r>
            <a:r>
              <a:rPr lang="en-US" b="1" dirty="0"/>
              <a:t> </a:t>
            </a:r>
            <a:r>
              <a:rPr lang="en-US" b="1" dirty="0" err="1"/>
              <a:t>trì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b="1" dirty="0" err="1"/>
              <a:t>sử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 </a:t>
            </a:r>
            <a:r>
              <a:rPr lang="en-US" b="1" dirty="0" err="1"/>
              <a:t>lại</a:t>
            </a:r>
            <a:r>
              <a:rPr lang="en-US" b="1" dirty="0"/>
              <a:t> </a:t>
            </a:r>
            <a:r>
              <a:rPr lang="en-US" b="1" dirty="0" smtClean="0"/>
              <a:t>code</a:t>
            </a:r>
            <a:r>
              <a:rPr lang="en-US" dirty="0"/>
              <a:t>.</a:t>
            </a:r>
            <a:endParaRPr lang="en-US" dirty="0" smtClean="0"/>
          </a:p>
          <a:p>
            <a:pPr marL="0" indent="0">
              <a:spcAft>
                <a:spcPts val="1600"/>
              </a:spcAft>
            </a:pPr>
            <a:endParaRPr lang="en-US" dirty="0"/>
          </a:p>
        </p:txBody>
      </p:sp>
      <p:sp>
        <p:nvSpPr>
          <p:cNvPr id="5" name="AutoShape 2" descr="Trademark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Picture 14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6" y="1803400"/>
            <a:ext cx="4907492" cy="321253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360;p35"/>
          <p:cNvSpPr txBox="1">
            <a:spLocks/>
          </p:cNvSpPr>
          <p:nvPr/>
        </p:nvSpPr>
        <p:spPr>
          <a:xfrm>
            <a:off x="5242753" y="2980615"/>
            <a:ext cx="3391361" cy="794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 err="1" smtClean="0"/>
              <a:t>Kiến</a:t>
            </a:r>
            <a:r>
              <a:rPr lang="en-US" dirty="0" smtClean="0"/>
              <a:t> </a:t>
            </a:r>
            <a:r>
              <a:rPr lang="en-US" dirty="0" err="1" smtClean="0"/>
              <a:t>trúc</a:t>
            </a:r>
            <a:r>
              <a:rPr lang="en-US" dirty="0" smtClean="0"/>
              <a:t> Hibernate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4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8" grpId="0"/>
    </p:bldLst>
  </p:timing>
</p:sld>
</file>

<file path=ppt/theme/theme1.xml><?xml version="1.0" encoding="utf-8"?>
<a:theme xmlns:a="http://schemas.openxmlformats.org/drawingml/2006/main" name="Travel Booking App Pitch Deck by Slidesgo">
  <a:themeElements>
    <a:clrScheme name="Simple Light">
      <a:dk1>
        <a:srgbClr val="FFFFFF"/>
      </a:dk1>
      <a:lt1>
        <a:srgbClr val="FFFFFF"/>
      </a:lt1>
      <a:dk2>
        <a:srgbClr val="5C71E8"/>
      </a:dk2>
      <a:lt2>
        <a:srgbClr val="EFEFEF"/>
      </a:lt2>
      <a:accent1>
        <a:srgbClr val="5C71E8"/>
      </a:accent1>
      <a:accent2>
        <a:srgbClr val="B1BFF9"/>
      </a:accent2>
      <a:accent3>
        <a:srgbClr val="424180"/>
      </a:accent3>
      <a:accent4>
        <a:srgbClr val="B1BFF9"/>
      </a:accent4>
      <a:accent5>
        <a:srgbClr val="7B8CE0"/>
      </a:accent5>
      <a:accent6>
        <a:srgbClr val="424180"/>
      </a:accent6>
      <a:hlink>
        <a:srgbClr val="5C71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766</Words>
  <Application>Microsoft Office PowerPoint</Application>
  <PresentationFormat>On-screen Show (16:9)</PresentationFormat>
  <Paragraphs>106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Open Sans</vt:lpstr>
      <vt:lpstr>Arial</vt:lpstr>
      <vt:lpstr>Montserrat</vt:lpstr>
      <vt:lpstr>Travel Booking App Pitch Deck by Slidesgo</vt:lpstr>
      <vt:lpstr>XÂY DỰNG WEBSITE QUẢN LÝ TOUR DU LỊCH SỬ DỤNG SPRING MVC</vt:lpstr>
      <vt:lpstr>Nội dung chính</vt:lpstr>
      <vt:lpstr>Lý do chọn đề tài</vt:lpstr>
      <vt:lpstr>Mục tiêu đề tài</vt:lpstr>
      <vt:lpstr>Phạm vi và đối tượng nghiên cứu</vt:lpstr>
      <vt:lpstr>Cơ sở lý thuyết</vt:lpstr>
      <vt:lpstr>Cơ sở lý thuyết</vt:lpstr>
      <vt:lpstr>Cơ sở lý thuyết</vt:lpstr>
      <vt:lpstr>Cơ sở lý thuyết</vt:lpstr>
      <vt:lpstr>Cơ sở lý thuyết</vt:lpstr>
      <vt:lpstr>Cơ sở lý thuyết</vt:lpstr>
      <vt:lpstr>Hệ thống chương trình</vt:lpstr>
      <vt:lpstr>Sơ đồ hoạt động</vt:lpstr>
      <vt:lpstr>Sơ đồ hoạt động</vt:lpstr>
      <vt:lpstr>Sơ đồ hoạt động</vt:lpstr>
      <vt:lpstr>Sơ đồ hoạt động</vt:lpstr>
      <vt:lpstr>Giao diện hệ thống</vt:lpstr>
      <vt:lpstr>Giao diện hệ thống</vt:lpstr>
      <vt:lpstr>Giao diện hệ thống</vt:lpstr>
      <vt:lpstr>Mô hình cơ sở dữ liệu</vt:lpstr>
      <vt:lpstr>Kết luận</vt:lpstr>
      <vt:lpstr>Lợi thế</vt:lpstr>
      <vt:lpstr>Hướng phát triển</vt:lpstr>
      <vt:lpstr>Demo ứng dụng</vt:lpstr>
      <vt:lpstr>Cảm ơn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Booking App Pitch Deck</dc:title>
  <dc:creator>Acer</dc:creator>
  <cp:lastModifiedBy>Microsoft account</cp:lastModifiedBy>
  <cp:revision>30</cp:revision>
  <dcterms:modified xsi:type="dcterms:W3CDTF">2022-05-29T09:16:28Z</dcterms:modified>
</cp:coreProperties>
</file>